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8" r:id="rId4"/>
    <p:sldId id="257" r:id="rId5"/>
    <p:sldId id="258" r:id="rId6"/>
    <p:sldId id="259" r:id="rId7"/>
    <p:sldId id="266" r:id="rId8"/>
    <p:sldId id="260" r:id="rId9"/>
    <p:sldId id="261" r:id="rId10"/>
    <p:sldId id="262" r:id="rId11"/>
    <p:sldId id="263" r:id="rId12"/>
    <p:sldId id="264" r:id="rId13"/>
    <p:sldId id="270" r:id="rId14"/>
    <p:sldId id="269" r:id="rId15"/>
    <p:sldId id="271" r:id="rId16"/>
    <p:sldId id="272" r:id="rId17"/>
    <p:sldId id="265" r:id="rId18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929" autoAdjust="0"/>
    <p:restoredTop sz="94660"/>
  </p:normalViewPr>
  <p:slideViewPr>
    <p:cSldViewPr snapToGrid="0">
      <p:cViewPr varScale="1">
        <p:scale>
          <a:sx n="72" d="100"/>
          <a:sy n="72" d="100"/>
        </p:scale>
        <p:origin x="2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EA7FAB-8948-48C9-9DFE-4B35A72B8F46}" type="doc">
      <dgm:prSet loTypeId="urn:microsoft.com/office/officeart/2009/3/layout/RandomtoResultProcess" loCatId="process" qsTypeId="urn:microsoft.com/office/officeart/2005/8/quickstyle/simple1" qsCatId="simple" csTypeId="urn:microsoft.com/office/officeart/2005/8/colors/accent1_2" csCatId="accent1" phldr="1"/>
      <dgm:spPr/>
    </dgm:pt>
    <dgm:pt modelId="{CA594F6F-65FB-4E1B-AB52-F2E1B86D96E1}">
      <dgm:prSet phldrT="[Text]"/>
      <dgm:spPr/>
      <dgm:t>
        <a:bodyPr/>
        <a:lstStyle/>
        <a:p>
          <a:r>
            <a:rPr lang="id-ID" dirty="0"/>
            <a:t>Tahap Pertama (1500-1800)</a:t>
          </a:r>
        </a:p>
      </dgm:t>
    </dgm:pt>
    <dgm:pt modelId="{07AB4F01-8740-4205-BB8E-7A5278422328}" type="parTrans" cxnId="{59B6E7EB-F7F0-41F2-B748-DD74ED121A3F}">
      <dgm:prSet/>
      <dgm:spPr/>
      <dgm:t>
        <a:bodyPr/>
        <a:lstStyle/>
        <a:p>
          <a:endParaRPr lang="id-ID"/>
        </a:p>
      </dgm:t>
    </dgm:pt>
    <dgm:pt modelId="{F090A16B-20D8-494F-AF26-670970E3880C}" type="sibTrans" cxnId="{59B6E7EB-F7F0-41F2-B748-DD74ED121A3F}">
      <dgm:prSet/>
      <dgm:spPr/>
      <dgm:t>
        <a:bodyPr/>
        <a:lstStyle/>
        <a:p>
          <a:endParaRPr lang="id-ID"/>
        </a:p>
      </dgm:t>
    </dgm:pt>
    <dgm:pt modelId="{4F1B7BD9-6DEF-4198-9410-A55D4803104D}">
      <dgm:prSet phldrT="[Text]"/>
      <dgm:spPr/>
      <dgm:t>
        <a:bodyPr/>
        <a:lstStyle/>
        <a:p>
          <a:r>
            <a:rPr lang="id-ID" dirty="0"/>
            <a:t>Tahap Kedua (1850-1950)</a:t>
          </a:r>
        </a:p>
      </dgm:t>
    </dgm:pt>
    <dgm:pt modelId="{70AC1FFB-6D58-4A9C-B924-3F229F8179F3}" type="parTrans" cxnId="{8D60970B-432C-4466-802B-A2DD0F2FDCD6}">
      <dgm:prSet/>
      <dgm:spPr/>
      <dgm:t>
        <a:bodyPr/>
        <a:lstStyle/>
        <a:p>
          <a:endParaRPr lang="id-ID"/>
        </a:p>
      </dgm:t>
    </dgm:pt>
    <dgm:pt modelId="{F68243F7-1E09-42AF-BE4A-E41F8C2C8655}" type="sibTrans" cxnId="{8D60970B-432C-4466-802B-A2DD0F2FDCD6}">
      <dgm:prSet/>
      <dgm:spPr/>
      <dgm:t>
        <a:bodyPr/>
        <a:lstStyle/>
        <a:p>
          <a:endParaRPr lang="id-ID"/>
        </a:p>
      </dgm:t>
    </dgm:pt>
    <dgm:pt modelId="{F60261D3-65B8-4B51-B12C-3DFC11787C61}">
      <dgm:prSet phldrT="[Text]"/>
      <dgm:spPr/>
      <dgm:t>
        <a:bodyPr/>
        <a:lstStyle/>
        <a:p>
          <a:r>
            <a:rPr lang="id-ID" dirty="0"/>
            <a:t>Tahap Ketiga, Sejak Perang Dunia II antara tahun 1939 – 1979</a:t>
          </a:r>
        </a:p>
      </dgm:t>
    </dgm:pt>
    <dgm:pt modelId="{877C401D-8301-4DD7-8C81-085B085E83FA}" type="parTrans" cxnId="{468A8251-D2F6-4B24-AB76-F8EE809F5588}">
      <dgm:prSet/>
      <dgm:spPr/>
      <dgm:t>
        <a:bodyPr/>
        <a:lstStyle/>
        <a:p>
          <a:endParaRPr lang="id-ID"/>
        </a:p>
      </dgm:t>
    </dgm:pt>
    <dgm:pt modelId="{DFEBBEBA-3662-4AED-A661-505D2A488F38}" type="sibTrans" cxnId="{468A8251-D2F6-4B24-AB76-F8EE809F5588}">
      <dgm:prSet/>
      <dgm:spPr/>
      <dgm:t>
        <a:bodyPr/>
        <a:lstStyle/>
        <a:p>
          <a:endParaRPr lang="id-ID"/>
        </a:p>
      </dgm:t>
    </dgm:pt>
    <dgm:pt modelId="{2B805135-725C-4F52-AFC4-82C9880591DE}">
      <dgm:prSet phldrT="[Text]"/>
      <dgm:spPr/>
      <dgm:t>
        <a:bodyPr/>
        <a:lstStyle/>
        <a:p>
          <a:r>
            <a:rPr lang="id-ID" dirty="0"/>
            <a:t>Hasil pertanian seperti gandum, jagung, padi dan kentang</a:t>
          </a:r>
        </a:p>
      </dgm:t>
    </dgm:pt>
    <dgm:pt modelId="{069B9E32-1751-4377-A78B-D92C5B8B6BA9}" type="parTrans" cxnId="{FCB999DD-AC11-4A55-B087-ED5FA1B11989}">
      <dgm:prSet/>
      <dgm:spPr/>
      <dgm:t>
        <a:bodyPr/>
        <a:lstStyle/>
        <a:p>
          <a:endParaRPr lang="id-ID"/>
        </a:p>
      </dgm:t>
    </dgm:pt>
    <dgm:pt modelId="{4DC45ABE-5F47-4C1C-866C-F17CB96C4AD7}" type="sibTrans" cxnId="{FCB999DD-AC11-4A55-B087-ED5FA1B11989}">
      <dgm:prSet/>
      <dgm:spPr/>
      <dgm:t>
        <a:bodyPr/>
        <a:lstStyle/>
        <a:p>
          <a:endParaRPr lang="id-ID"/>
        </a:p>
      </dgm:t>
    </dgm:pt>
    <dgm:pt modelId="{55C6743E-2D14-47AC-B7A4-6D4DECBA0659}">
      <dgm:prSet phldrT="[Text]"/>
      <dgm:spPr/>
      <dgm:t>
        <a:bodyPr/>
        <a:lstStyle/>
        <a:p>
          <a:r>
            <a:rPr lang="id-ID" dirty="0"/>
            <a:t>Peningkatan hasil produksi melalui pupuk, irigasi, pemberantasan hama dan penyakit di Eropa dan Amerika</a:t>
          </a:r>
        </a:p>
      </dgm:t>
    </dgm:pt>
    <dgm:pt modelId="{189507BE-2A29-4B55-BAD8-1332352EBEEA}" type="parTrans" cxnId="{86DCC325-F548-4B61-AA4D-AA1BAAF0B355}">
      <dgm:prSet/>
      <dgm:spPr/>
      <dgm:t>
        <a:bodyPr/>
        <a:lstStyle/>
        <a:p>
          <a:endParaRPr lang="id-ID"/>
        </a:p>
      </dgm:t>
    </dgm:pt>
    <dgm:pt modelId="{1F3D11D8-F27C-4BE1-BE15-4A84555F19D0}" type="sibTrans" cxnId="{86DCC325-F548-4B61-AA4D-AA1BAAF0B355}">
      <dgm:prSet/>
      <dgm:spPr/>
      <dgm:t>
        <a:bodyPr/>
        <a:lstStyle/>
        <a:p>
          <a:endParaRPr lang="id-ID"/>
        </a:p>
      </dgm:t>
    </dgm:pt>
    <dgm:pt modelId="{29C88D0F-DC85-4731-8E25-45218F0BDA5E}">
      <dgm:prSet phldrT="[Text]"/>
      <dgm:spPr/>
      <dgm:t>
        <a:bodyPr/>
        <a:lstStyle/>
        <a:p>
          <a:r>
            <a:rPr lang="id-ID" dirty="0"/>
            <a:t>Melalui persilangan genetika varietas dan hewan unggul agar lebih tahan terhadap hama penyakit</a:t>
          </a:r>
        </a:p>
      </dgm:t>
    </dgm:pt>
    <dgm:pt modelId="{CDA24855-4477-4C29-AC3E-18B8106B7168}" type="parTrans" cxnId="{04F20B60-57E2-4040-BAF7-27A6A7A58699}">
      <dgm:prSet/>
      <dgm:spPr/>
      <dgm:t>
        <a:bodyPr/>
        <a:lstStyle/>
        <a:p>
          <a:endParaRPr lang="id-ID"/>
        </a:p>
      </dgm:t>
    </dgm:pt>
    <dgm:pt modelId="{959E42D9-D3C4-4C2F-B5F5-7EF5D3D95FEE}" type="sibTrans" cxnId="{04F20B60-57E2-4040-BAF7-27A6A7A58699}">
      <dgm:prSet/>
      <dgm:spPr/>
      <dgm:t>
        <a:bodyPr/>
        <a:lstStyle/>
        <a:p>
          <a:endParaRPr lang="id-ID"/>
        </a:p>
      </dgm:t>
    </dgm:pt>
    <dgm:pt modelId="{04C33539-1508-4D7D-A0AA-1B5F614E9A27}">
      <dgm:prSet phldrT="[Text]"/>
      <dgm:spPr/>
      <dgm:t>
        <a:bodyPr/>
        <a:lstStyle/>
        <a:p>
          <a:r>
            <a:rPr lang="id-ID" dirty="0"/>
            <a:t>Tahap Keempat</a:t>
          </a:r>
        </a:p>
      </dgm:t>
    </dgm:pt>
    <dgm:pt modelId="{15A10A7E-75DE-4B8B-8DE1-3397BCC353AD}" type="parTrans" cxnId="{2F2C1E70-58A5-405A-9C80-227F1F16A0A2}">
      <dgm:prSet/>
      <dgm:spPr/>
      <dgm:t>
        <a:bodyPr/>
        <a:lstStyle/>
        <a:p>
          <a:endParaRPr lang="id-ID"/>
        </a:p>
      </dgm:t>
    </dgm:pt>
    <dgm:pt modelId="{9387DBCD-469A-4830-8F86-E145B76F70B3}" type="sibTrans" cxnId="{2F2C1E70-58A5-405A-9C80-227F1F16A0A2}">
      <dgm:prSet/>
      <dgm:spPr/>
      <dgm:t>
        <a:bodyPr/>
        <a:lstStyle/>
        <a:p>
          <a:endParaRPr lang="id-ID"/>
        </a:p>
      </dgm:t>
    </dgm:pt>
    <dgm:pt modelId="{D18D03DE-17F1-4F74-A5D6-FDD09A5AFCB8}">
      <dgm:prSet phldrT="[Text]"/>
      <dgm:spPr/>
      <dgm:t>
        <a:bodyPr/>
        <a:lstStyle/>
        <a:p>
          <a:r>
            <a:rPr lang="id-ID" dirty="0"/>
            <a:t>Kombinasi kedua dan ketiga pada negara berkembang</a:t>
          </a:r>
        </a:p>
      </dgm:t>
    </dgm:pt>
    <dgm:pt modelId="{08A948A9-E11A-442C-AFA0-04B6D92D6998}" type="parTrans" cxnId="{D1B28C41-0A2A-46A4-B222-086C509966CA}">
      <dgm:prSet/>
      <dgm:spPr/>
      <dgm:t>
        <a:bodyPr/>
        <a:lstStyle/>
        <a:p>
          <a:endParaRPr lang="id-ID"/>
        </a:p>
      </dgm:t>
    </dgm:pt>
    <dgm:pt modelId="{37EEB18C-3074-405C-AFBD-0DFC1E2FD69D}" type="sibTrans" cxnId="{D1B28C41-0A2A-46A4-B222-086C509966CA}">
      <dgm:prSet/>
      <dgm:spPr/>
      <dgm:t>
        <a:bodyPr/>
        <a:lstStyle/>
        <a:p>
          <a:endParaRPr lang="id-ID"/>
        </a:p>
      </dgm:t>
    </dgm:pt>
    <dgm:pt modelId="{05AEB399-6579-4DC9-9CD7-C7A97FFFE534}" type="pres">
      <dgm:prSet presAssocID="{A0EA7FAB-8948-48C9-9DFE-4B35A72B8F46}" presName="Name0" presStyleCnt="0">
        <dgm:presLayoutVars>
          <dgm:dir/>
          <dgm:animOne val="branch"/>
          <dgm:animLvl val="lvl"/>
        </dgm:presLayoutVars>
      </dgm:prSet>
      <dgm:spPr/>
    </dgm:pt>
    <dgm:pt modelId="{15179AA0-DFBE-4F06-B9FD-56E33630D67E}" type="pres">
      <dgm:prSet presAssocID="{CA594F6F-65FB-4E1B-AB52-F2E1B86D96E1}" presName="chaos" presStyleCnt="0"/>
      <dgm:spPr/>
    </dgm:pt>
    <dgm:pt modelId="{B036BC5F-BD81-4245-B538-6747F9538EF0}" type="pres">
      <dgm:prSet presAssocID="{CA594F6F-65FB-4E1B-AB52-F2E1B86D96E1}" presName="parTx1" presStyleLbl="revTx" presStyleIdx="0" presStyleCnt="7"/>
      <dgm:spPr/>
    </dgm:pt>
    <dgm:pt modelId="{ACE4BF9B-52BD-4AE4-92C4-B22319A939F0}" type="pres">
      <dgm:prSet presAssocID="{CA594F6F-65FB-4E1B-AB52-F2E1B86D96E1}" presName="desTx1" presStyleLbl="revTx" presStyleIdx="1" presStyleCnt="7">
        <dgm:presLayoutVars>
          <dgm:bulletEnabled val="1"/>
        </dgm:presLayoutVars>
      </dgm:prSet>
      <dgm:spPr/>
    </dgm:pt>
    <dgm:pt modelId="{EA8483F8-3E51-4CEE-98F7-D522FD1CDAEC}" type="pres">
      <dgm:prSet presAssocID="{CA594F6F-65FB-4E1B-AB52-F2E1B86D96E1}" presName="c1" presStyleLbl="node1" presStyleIdx="0" presStyleCnt="19"/>
      <dgm:spPr/>
    </dgm:pt>
    <dgm:pt modelId="{08B45955-1F4B-4364-B4AE-FABE1A14E5C9}" type="pres">
      <dgm:prSet presAssocID="{CA594F6F-65FB-4E1B-AB52-F2E1B86D96E1}" presName="c2" presStyleLbl="node1" presStyleIdx="1" presStyleCnt="19"/>
      <dgm:spPr/>
    </dgm:pt>
    <dgm:pt modelId="{9EC70623-AB7A-481A-80B6-FF67D889AC68}" type="pres">
      <dgm:prSet presAssocID="{CA594F6F-65FB-4E1B-AB52-F2E1B86D96E1}" presName="c3" presStyleLbl="node1" presStyleIdx="2" presStyleCnt="19"/>
      <dgm:spPr/>
    </dgm:pt>
    <dgm:pt modelId="{89166524-CB01-41E4-BB8F-DF5D6C5211A6}" type="pres">
      <dgm:prSet presAssocID="{CA594F6F-65FB-4E1B-AB52-F2E1B86D96E1}" presName="c4" presStyleLbl="node1" presStyleIdx="3" presStyleCnt="19"/>
      <dgm:spPr/>
    </dgm:pt>
    <dgm:pt modelId="{F8AC98B4-E219-46FF-9E7A-0EA66457F6A3}" type="pres">
      <dgm:prSet presAssocID="{CA594F6F-65FB-4E1B-AB52-F2E1B86D96E1}" presName="c5" presStyleLbl="node1" presStyleIdx="4" presStyleCnt="19"/>
      <dgm:spPr/>
    </dgm:pt>
    <dgm:pt modelId="{957FA7D0-CDB4-4EB8-BF75-88CD5A4F1BCE}" type="pres">
      <dgm:prSet presAssocID="{CA594F6F-65FB-4E1B-AB52-F2E1B86D96E1}" presName="c6" presStyleLbl="node1" presStyleIdx="5" presStyleCnt="19"/>
      <dgm:spPr/>
    </dgm:pt>
    <dgm:pt modelId="{31737B1B-67DA-4540-9BCF-FD23DD37A134}" type="pres">
      <dgm:prSet presAssocID="{CA594F6F-65FB-4E1B-AB52-F2E1B86D96E1}" presName="c7" presStyleLbl="node1" presStyleIdx="6" presStyleCnt="19"/>
      <dgm:spPr/>
    </dgm:pt>
    <dgm:pt modelId="{5ECA7A73-2AF1-45A7-9DE4-DB82DA0E2B14}" type="pres">
      <dgm:prSet presAssocID="{CA594F6F-65FB-4E1B-AB52-F2E1B86D96E1}" presName="c8" presStyleLbl="node1" presStyleIdx="7" presStyleCnt="19"/>
      <dgm:spPr/>
    </dgm:pt>
    <dgm:pt modelId="{EA4094ED-9944-4216-8E8A-B0DE3001E3B5}" type="pres">
      <dgm:prSet presAssocID="{CA594F6F-65FB-4E1B-AB52-F2E1B86D96E1}" presName="c9" presStyleLbl="node1" presStyleIdx="8" presStyleCnt="19"/>
      <dgm:spPr/>
    </dgm:pt>
    <dgm:pt modelId="{D1051203-880F-4D95-833D-54EA121247AC}" type="pres">
      <dgm:prSet presAssocID="{CA594F6F-65FB-4E1B-AB52-F2E1B86D96E1}" presName="c10" presStyleLbl="node1" presStyleIdx="9" presStyleCnt="19"/>
      <dgm:spPr/>
    </dgm:pt>
    <dgm:pt modelId="{80AA4EED-8987-4EE8-945D-1979EE073D75}" type="pres">
      <dgm:prSet presAssocID="{CA594F6F-65FB-4E1B-AB52-F2E1B86D96E1}" presName="c11" presStyleLbl="node1" presStyleIdx="10" presStyleCnt="19"/>
      <dgm:spPr/>
    </dgm:pt>
    <dgm:pt modelId="{59567381-1CFA-43B9-A58F-9F69A1C90731}" type="pres">
      <dgm:prSet presAssocID="{CA594F6F-65FB-4E1B-AB52-F2E1B86D96E1}" presName="c12" presStyleLbl="node1" presStyleIdx="11" presStyleCnt="19"/>
      <dgm:spPr/>
    </dgm:pt>
    <dgm:pt modelId="{D37C0073-FAD0-4B9E-9C91-AB999A7AFB02}" type="pres">
      <dgm:prSet presAssocID="{CA594F6F-65FB-4E1B-AB52-F2E1B86D96E1}" presName="c13" presStyleLbl="node1" presStyleIdx="12" presStyleCnt="19"/>
      <dgm:spPr/>
    </dgm:pt>
    <dgm:pt modelId="{806C73D5-B090-4AC6-AAF6-7C512B965C56}" type="pres">
      <dgm:prSet presAssocID="{CA594F6F-65FB-4E1B-AB52-F2E1B86D96E1}" presName="c14" presStyleLbl="node1" presStyleIdx="13" presStyleCnt="19"/>
      <dgm:spPr/>
    </dgm:pt>
    <dgm:pt modelId="{43658043-6623-4412-97A0-BD5C8D9EEE2E}" type="pres">
      <dgm:prSet presAssocID="{CA594F6F-65FB-4E1B-AB52-F2E1B86D96E1}" presName="c15" presStyleLbl="node1" presStyleIdx="14" presStyleCnt="19"/>
      <dgm:spPr/>
    </dgm:pt>
    <dgm:pt modelId="{A4EC47AA-21BC-4B83-BBF9-A09441BEF3B5}" type="pres">
      <dgm:prSet presAssocID="{CA594F6F-65FB-4E1B-AB52-F2E1B86D96E1}" presName="c16" presStyleLbl="node1" presStyleIdx="15" presStyleCnt="19"/>
      <dgm:spPr/>
    </dgm:pt>
    <dgm:pt modelId="{94031A9D-4AF7-4C0D-82EC-DBDD34FC223A}" type="pres">
      <dgm:prSet presAssocID="{CA594F6F-65FB-4E1B-AB52-F2E1B86D96E1}" presName="c17" presStyleLbl="node1" presStyleIdx="16" presStyleCnt="19"/>
      <dgm:spPr/>
    </dgm:pt>
    <dgm:pt modelId="{98CB9D31-5A16-43A6-BDA0-6ADD47B0E162}" type="pres">
      <dgm:prSet presAssocID="{CA594F6F-65FB-4E1B-AB52-F2E1B86D96E1}" presName="c18" presStyleLbl="node1" presStyleIdx="17" presStyleCnt="19"/>
      <dgm:spPr/>
    </dgm:pt>
    <dgm:pt modelId="{85297F02-7C15-44D7-99B2-6270724B8894}" type="pres">
      <dgm:prSet presAssocID="{F090A16B-20D8-494F-AF26-670970E3880C}" presName="chevronComposite1" presStyleCnt="0"/>
      <dgm:spPr/>
    </dgm:pt>
    <dgm:pt modelId="{66279DCF-322E-4E25-866A-D45CDC40D3B1}" type="pres">
      <dgm:prSet presAssocID="{F090A16B-20D8-494F-AF26-670970E3880C}" presName="chevron1" presStyleLbl="sibTrans2D1" presStyleIdx="0" presStyleCnt="3"/>
      <dgm:spPr/>
    </dgm:pt>
    <dgm:pt modelId="{C14732F4-530C-462F-9CCE-F33FCD767B89}" type="pres">
      <dgm:prSet presAssocID="{F090A16B-20D8-494F-AF26-670970E3880C}" presName="spChevron1" presStyleCnt="0"/>
      <dgm:spPr/>
    </dgm:pt>
    <dgm:pt modelId="{6BE7E4B5-0F89-4661-B242-A9C0273B522F}" type="pres">
      <dgm:prSet presAssocID="{4F1B7BD9-6DEF-4198-9410-A55D4803104D}" presName="middle" presStyleCnt="0"/>
      <dgm:spPr/>
    </dgm:pt>
    <dgm:pt modelId="{2F2C8C66-53BB-4CC1-B139-AD227CE743C8}" type="pres">
      <dgm:prSet presAssocID="{4F1B7BD9-6DEF-4198-9410-A55D4803104D}" presName="parTxMid" presStyleLbl="revTx" presStyleIdx="2" presStyleCnt="7"/>
      <dgm:spPr/>
    </dgm:pt>
    <dgm:pt modelId="{6FF04B5C-3371-4741-AF09-A42AA8857B49}" type="pres">
      <dgm:prSet presAssocID="{4F1B7BD9-6DEF-4198-9410-A55D4803104D}" presName="desTxMid" presStyleLbl="revTx" presStyleIdx="3" presStyleCnt="7">
        <dgm:presLayoutVars>
          <dgm:bulletEnabled val="1"/>
        </dgm:presLayoutVars>
      </dgm:prSet>
      <dgm:spPr/>
    </dgm:pt>
    <dgm:pt modelId="{866BF3D2-EE61-4E9E-8906-5F63EDC0D174}" type="pres">
      <dgm:prSet presAssocID="{4F1B7BD9-6DEF-4198-9410-A55D4803104D}" presName="spMid" presStyleCnt="0"/>
      <dgm:spPr/>
    </dgm:pt>
    <dgm:pt modelId="{5D0A47A0-B144-4249-9316-9E7EB466802D}" type="pres">
      <dgm:prSet presAssocID="{F68243F7-1E09-42AF-BE4A-E41F8C2C8655}" presName="chevronComposite1" presStyleCnt="0"/>
      <dgm:spPr/>
    </dgm:pt>
    <dgm:pt modelId="{A463C18B-E1D9-41E9-ABD0-A12B6866550F}" type="pres">
      <dgm:prSet presAssocID="{F68243F7-1E09-42AF-BE4A-E41F8C2C8655}" presName="chevron1" presStyleLbl="sibTrans2D1" presStyleIdx="1" presStyleCnt="3"/>
      <dgm:spPr/>
    </dgm:pt>
    <dgm:pt modelId="{C7151BAE-5DC9-43DA-8BB3-6E9303BF082E}" type="pres">
      <dgm:prSet presAssocID="{F68243F7-1E09-42AF-BE4A-E41F8C2C8655}" presName="spChevron1" presStyleCnt="0"/>
      <dgm:spPr/>
    </dgm:pt>
    <dgm:pt modelId="{17C1FC61-D9E3-4F0B-9BDB-2123E4DD1270}" type="pres">
      <dgm:prSet presAssocID="{F60261D3-65B8-4B51-B12C-3DFC11787C61}" presName="middle" presStyleCnt="0"/>
      <dgm:spPr/>
    </dgm:pt>
    <dgm:pt modelId="{843F51BA-BFFB-447A-BDAA-AA73FDC47705}" type="pres">
      <dgm:prSet presAssocID="{F60261D3-65B8-4B51-B12C-3DFC11787C61}" presName="parTxMid" presStyleLbl="revTx" presStyleIdx="4" presStyleCnt="7"/>
      <dgm:spPr/>
    </dgm:pt>
    <dgm:pt modelId="{6AC7C44D-79D9-4D17-B8BF-14BA0BB56F31}" type="pres">
      <dgm:prSet presAssocID="{F60261D3-65B8-4B51-B12C-3DFC11787C61}" presName="desTxMid" presStyleLbl="revTx" presStyleIdx="5" presStyleCnt="7">
        <dgm:presLayoutVars>
          <dgm:bulletEnabled val="1"/>
        </dgm:presLayoutVars>
      </dgm:prSet>
      <dgm:spPr/>
    </dgm:pt>
    <dgm:pt modelId="{76374D46-ED1B-4706-B5BE-F4740B42E697}" type="pres">
      <dgm:prSet presAssocID="{F60261D3-65B8-4B51-B12C-3DFC11787C61}" presName="spMid" presStyleCnt="0"/>
      <dgm:spPr/>
    </dgm:pt>
    <dgm:pt modelId="{F0BFBA4F-0B34-4B3C-9948-54123B3C6AA9}" type="pres">
      <dgm:prSet presAssocID="{DFEBBEBA-3662-4AED-A661-505D2A488F38}" presName="chevronComposite1" presStyleCnt="0"/>
      <dgm:spPr/>
    </dgm:pt>
    <dgm:pt modelId="{CA9AD9C9-25D4-46B9-BC25-639761B56A9B}" type="pres">
      <dgm:prSet presAssocID="{DFEBBEBA-3662-4AED-A661-505D2A488F38}" presName="chevron1" presStyleLbl="sibTrans2D1" presStyleIdx="2" presStyleCnt="3"/>
      <dgm:spPr/>
    </dgm:pt>
    <dgm:pt modelId="{E2975972-8647-42E3-92BD-45453AF7FF40}" type="pres">
      <dgm:prSet presAssocID="{DFEBBEBA-3662-4AED-A661-505D2A488F38}" presName="spChevron1" presStyleCnt="0"/>
      <dgm:spPr/>
    </dgm:pt>
    <dgm:pt modelId="{1E87E445-F603-4E16-9C1F-C181D3FF218A}" type="pres">
      <dgm:prSet presAssocID="{04C33539-1508-4D7D-A0AA-1B5F614E9A27}" presName="last" presStyleCnt="0"/>
      <dgm:spPr/>
    </dgm:pt>
    <dgm:pt modelId="{C24DAC50-30FA-4A46-B6C9-6C5170B79506}" type="pres">
      <dgm:prSet presAssocID="{04C33539-1508-4D7D-A0AA-1B5F614E9A27}" presName="circleTx" presStyleLbl="node1" presStyleIdx="18" presStyleCnt="19"/>
      <dgm:spPr/>
    </dgm:pt>
    <dgm:pt modelId="{28657FE9-B9E5-44A3-9B9D-E716453ED3AA}" type="pres">
      <dgm:prSet presAssocID="{04C33539-1508-4D7D-A0AA-1B5F614E9A27}" presName="desTxN" presStyleLbl="revTx" presStyleIdx="6" presStyleCnt="7">
        <dgm:presLayoutVars>
          <dgm:bulletEnabled val="1"/>
        </dgm:presLayoutVars>
      </dgm:prSet>
      <dgm:spPr/>
    </dgm:pt>
    <dgm:pt modelId="{3675728F-EFAC-4A3C-BD8A-E8BC0FC218C2}" type="pres">
      <dgm:prSet presAssocID="{04C33539-1508-4D7D-A0AA-1B5F614E9A27}" presName="spN" presStyleCnt="0"/>
      <dgm:spPr/>
    </dgm:pt>
  </dgm:ptLst>
  <dgm:cxnLst>
    <dgm:cxn modelId="{8D60970B-432C-4466-802B-A2DD0F2FDCD6}" srcId="{A0EA7FAB-8948-48C9-9DFE-4B35A72B8F46}" destId="{4F1B7BD9-6DEF-4198-9410-A55D4803104D}" srcOrd="1" destOrd="0" parTransId="{70AC1FFB-6D58-4A9C-B924-3F229F8179F3}" sibTransId="{F68243F7-1E09-42AF-BE4A-E41F8C2C8655}"/>
    <dgm:cxn modelId="{86DCC325-F548-4B61-AA4D-AA1BAAF0B355}" srcId="{4F1B7BD9-6DEF-4198-9410-A55D4803104D}" destId="{55C6743E-2D14-47AC-B7A4-6D4DECBA0659}" srcOrd="0" destOrd="0" parTransId="{189507BE-2A29-4B55-BAD8-1332352EBEEA}" sibTransId="{1F3D11D8-F27C-4BE1-BE15-4A84555F19D0}"/>
    <dgm:cxn modelId="{239B0133-29CE-43A0-AD61-4AB1B4834A2C}" type="presOf" srcId="{A0EA7FAB-8948-48C9-9DFE-4B35A72B8F46}" destId="{05AEB399-6579-4DC9-9CD7-C7A97FFFE534}" srcOrd="0" destOrd="0" presId="urn:microsoft.com/office/officeart/2009/3/layout/RandomtoResultProcess"/>
    <dgm:cxn modelId="{5123FD36-611E-4E0F-97BB-A58A0A979B33}" type="presOf" srcId="{04C33539-1508-4D7D-A0AA-1B5F614E9A27}" destId="{C24DAC50-30FA-4A46-B6C9-6C5170B79506}" srcOrd="0" destOrd="0" presId="urn:microsoft.com/office/officeart/2009/3/layout/RandomtoResultProcess"/>
    <dgm:cxn modelId="{75FAB85C-6D7A-42A1-8BC9-DBEEA08B0373}" type="presOf" srcId="{29C88D0F-DC85-4731-8E25-45218F0BDA5E}" destId="{6AC7C44D-79D9-4D17-B8BF-14BA0BB56F31}" srcOrd="0" destOrd="0" presId="urn:microsoft.com/office/officeart/2009/3/layout/RandomtoResultProcess"/>
    <dgm:cxn modelId="{04F20B60-57E2-4040-BAF7-27A6A7A58699}" srcId="{F60261D3-65B8-4B51-B12C-3DFC11787C61}" destId="{29C88D0F-DC85-4731-8E25-45218F0BDA5E}" srcOrd="0" destOrd="0" parTransId="{CDA24855-4477-4C29-AC3E-18B8106B7168}" sibTransId="{959E42D9-D3C4-4C2F-B5F5-7EF5D3D95FEE}"/>
    <dgm:cxn modelId="{D1B28C41-0A2A-46A4-B222-086C509966CA}" srcId="{04C33539-1508-4D7D-A0AA-1B5F614E9A27}" destId="{D18D03DE-17F1-4F74-A5D6-FDD09A5AFCB8}" srcOrd="0" destOrd="0" parTransId="{08A948A9-E11A-442C-AFA0-04B6D92D6998}" sibTransId="{37EEB18C-3074-405C-AFBD-0DFC1E2FD69D}"/>
    <dgm:cxn modelId="{CA605A45-FD23-49C1-B336-18B8CE711D5F}" type="presOf" srcId="{55C6743E-2D14-47AC-B7A4-6D4DECBA0659}" destId="{6FF04B5C-3371-4741-AF09-A42AA8857B49}" srcOrd="0" destOrd="0" presId="urn:microsoft.com/office/officeart/2009/3/layout/RandomtoResultProcess"/>
    <dgm:cxn modelId="{5046ED49-05E5-4275-B500-F266E3CD2C06}" type="presOf" srcId="{2B805135-725C-4F52-AFC4-82C9880591DE}" destId="{ACE4BF9B-52BD-4AE4-92C4-B22319A939F0}" srcOrd="0" destOrd="0" presId="urn:microsoft.com/office/officeart/2009/3/layout/RandomtoResultProcess"/>
    <dgm:cxn modelId="{2F2C1E70-58A5-405A-9C80-227F1F16A0A2}" srcId="{A0EA7FAB-8948-48C9-9DFE-4B35A72B8F46}" destId="{04C33539-1508-4D7D-A0AA-1B5F614E9A27}" srcOrd="3" destOrd="0" parTransId="{15A10A7E-75DE-4B8B-8DE1-3397BCC353AD}" sibTransId="{9387DBCD-469A-4830-8F86-E145B76F70B3}"/>
    <dgm:cxn modelId="{468A8251-D2F6-4B24-AB76-F8EE809F5588}" srcId="{A0EA7FAB-8948-48C9-9DFE-4B35A72B8F46}" destId="{F60261D3-65B8-4B51-B12C-3DFC11787C61}" srcOrd="2" destOrd="0" parTransId="{877C401D-8301-4DD7-8C81-085B085E83FA}" sibTransId="{DFEBBEBA-3662-4AED-A661-505D2A488F38}"/>
    <dgm:cxn modelId="{E0C4DA71-E2F5-4DD8-BC25-9DEEF7DED6AB}" type="presOf" srcId="{D18D03DE-17F1-4F74-A5D6-FDD09A5AFCB8}" destId="{28657FE9-B9E5-44A3-9B9D-E716453ED3AA}" srcOrd="0" destOrd="0" presId="urn:microsoft.com/office/officeart/2009/3/layout/RandomtoResultProcess"/>
    <dgm:cxn modelId="{1502E2A4-6974-43CF-9A72-72F85EB7E328}" type="presOf" srcId="{CA594F6F-65FB-4E1B-AB52-F2E1B86D96E1}" destId="{B036BC5F-BD81-4245-B538-6747F9538EF0}" srcOrd="0" destOrd="0" presId="urn:microsoft.com/office/officeart/2009/3/layout/RandomtoResultProcess"/>
    <dgm:cxn modelId="{E2A434B8-3357-499E-8B67-841FEE78405C}" type="presOf" srcId="{F60261D3-65B8-4B51-B12C-3DFC11787C61}" destId="{843F51BA-BFFB-447A-BDAA-AA73FDC47705}" srcOrd="0" destOrd="0" presId="urn:microsoft.com/office/officeart/2009/3/layout/RandomtoResultProcess"/>
    <dgm:cxn modelId="{8BFC39C5-1F47-4A88-B9EF-9F74BCEAFF9C}" type="presOf" srcId="{4F1B7BD9-6DEF-4198-9410-A55D4803104D}" destId="{2F2C8C66-53BB-4CC1-B139-AD227CE743C8}" srcOrd="0" destOrd="0" presId="urn:microsoft.com/office/officeart/2009/3/layout/RandomtoResultProcess"/>
    <dgm:cxn modelId="{FCB999DD-AC11-4A55-B087-ED5FA1B11989}" srcId="{CA594F6F-65FB-4E1B-AB52-F2E1B86D96E1}" destId="{2B805135-725C-4F52-AFC4-82C9880591DE}" srcOrd="0" destOrd="0" parTransId="{069B9E32-1751-4377-A78B-D92C5B8B6BA9}" sibTransId="{4DC45ABE-5F47-4C1C-866C-F17CB96C4AD7}"/>
    <dgm:cxn modelId="{59B6E7EB-F7F0-41F2-B748-DD74ED121A3F}" srcId="{A0EA7FAB-8948-48C9-9DFE-4B35A72B8F46}" destId="{CA594F6F-65FB-4E1B-AB52-F2E1B86D96E1}" srcOrd="0" destOrd="0" parTransId="{07AB4F01-8740-4205-BB8E-7A5278422328}" sibTransId="{F090A16B-20D8-494F-AF26-670970E3880C}"/>
    <dgm:cxn modelId="{52ADDAC1-49F8-4AE0-8089-CEAD0C28709B}" type="presParOf" srcId="{05AEB399-6579-4DC9-9CD7-C7A97FFFE534}" destId="{15179AA0-DFBE-4F06-B9FD-56E33630D67E}" srcOrd="0" destOrd="0" presId="urn:microsoft.com/office/officeart/2009/3/layout/RandomtoResultProcess"/>
    <dgm:cxn modelId="{C28C2BB8-A925-4B6D-B8F0-8E69FF275773}" type="presParOf" srcId="{15179AA0-DFBE-4F06-B9FD-56E33630D67E}" destId="{B036BC5F-BD81-4245-B538-6747F9538EF0}" srcOrd="0" destOrd="0" presId="urn:microsoft.com/office/officeart/2009/3/layout/RandomtoResultProcess"/>
    <dgm:cxn modelId="{C9ABA65D-D79D-4765-920C-C5E99F8759B4}" type="presParOf" srcId="{15179AA0-DFBE-4F06-B9FD-56E33630D67E}" destId="{ACE4BF9B-52BD-4AE4-92C4-B22319A939F0}" srcOrd="1" destOrd="0" presId="urn:microsoft.com/office/officeart/2009/3/layout/RandomtoResultProcess"/>
    <dgm:cxn modelId="{56E48A2A-C332-412D-AE21-F3F1B3D56E6D}" type="presParOf" srcId="{15179AA0-DFBE-4F06-B9FD-56E33630D67E}" destId="{EA8483F8-3E51-4CEE-98F7-D522FD1CDAEC}" srcOrd="2" destOrd="0" presId="urn:microsoft.com/office/officeart/2009/3/layout/RandomtoResultProcess"/>
    <dgm:cxn modelId="{400C92AE-1324-4809-BBAF-0C002D2A2E49}" type="presParOf" srcId="{15179AA0-DFBE-4F06-B9FD-56E33630D67E}" destId="{08B45955-1F4B-4364-B4AE-FABE1A14E5C9}" srcOrd="3" destOrd="0" presId="urn:microsoft.com/office/officeart/2009/3/layout/RandomtoResultProcess"/>
    <dgm:cxn modelId="{1E1302A5-6590-4A92-81D4-F6EED9111800}" type="presParOf" srcId="{15179AA0-DFBE-4F06-B9FD-56E33630D67E}" destId="{9EC70623-AB7A-481A-80B6-FF67D889AC68}" srcOrd="4" destOrd="0" presId="urn:microsoft.com/office/officeart/2009/3/layout/RandomtoResultProcess"/>
    <dgm:cxn modelId="{57A100DF-07C0-42FF-B64E-097773816363}" type="presParOf" srcId="{15179AA0-DFBE-4F06-B9FD-56E33630D67E}" destId="{89166524-CB01-41E4-BB8F-DF5D6C5211A6}" srcOrd="5" destOrd="0" presId="urn:microsoft.com/office/officeart/2009/3/layout/RandomtoResultProcess"/>
    <dgm:cxn modelId="{8DB5C640-BCEC-449E-AD8E-8474FF4C21DC}" type="presParOf" srcId="{15179AA0-DFBE-4F06-B9FD-56E33630D67E}" destId="{F8AC98B4-E219-46FF-9E7A-0EA66457F6A3}" srcOrd="6" destOrd="0" presId="urn:microsoft.com/office/officeart/2009/3/layout/RandomtoResultProcess"/>
    <dgm:cxn modelId="{16D4D0CA-033D-4E36-9BC8-C0EA6179B8BB}" type="presParOf" srcId="{15179AA0-DFBE-4F06-B9FD-56E33630D67E}" destId="{957FA7D0-CDB4-4EB8-BF75-88CD5A4F1BCE}" srcOrd="7" destOrd="0" presId="urn:microsoft.com/office/officeart/2009/3/layout/RandomtoResultProcess"/>
    <dgm:cxn modelId="{7597C758-4205-4877-826D-5F7DAD245618}" type="presParOf" srcId="{15179AA0-DFBE-4F06-B9FD-56E33630D67E}" destId="{31737B1B-67DA-4540-9BCF-FD23DD37A134}" srcOrd="8" destOrd="0" presId="urn:microsoft.com/office/officeart/2009/3/layout/RandomtoResultProcess"/>
    <dgm:cxn modelId="{71CC1E80-0A76-4193-A017-B9F62702246F}" type="presParOf" srcId="{15179AA0-DFBE-4F06-B9FD-56E33630D67E}" destId="{5ECA7A73-2AF1-45A7-9DE4-DB82DA0E2B14}" srcOrd="9" destOrd="0" presId="urn:microsoft.com/office/officeart/2009/3/layout/RandomtoResultProcess"/>
    <dgm:cxn modelId="{0AF443C2-457C-46E5-ABF0-603358CA3C63}" type="presParOf" srcId="{15179AA0-DFBE-4F06-B9FD-56E33630D67E}" destId="{EA4094ED-9944-4216-8E8A-B0DE3001E3B5}" srcOrd="10" destOrd="0" presId="urn:microsoft.com/office/officeart/2009/3/layout/RandomtoResultProcess"/>
    <dgm:cxn modelId="{D25D3EF9-2510-4060-8503-A774B59738A7}" type="presParOf" srcId="{15179AA0-DFBE-4F06-B9FD-56E33630D67E}" destId="{D1051203-880F-4D95-833D-54EA121247AC}" srcOrd="11" destOrd="0" presId="urn:microsoft.com/office/officeart/2009/3/layout/RandomtoResultProcess"/>
    <dgm:cxn modelId="{34BCEBCE-5EA5-4C69-8C6A-E5E4F08CC00F}" type="presParOf" srcId="{15179AA0-DFBE-4F06-B9FD-56E33630D67E}" destId="{80AA4EED-8987-4EE8-945D-1979EE073D75}" srcOrd="12" destOrd="0" presId="urn:microsoft.com/office/officeart/2009/3/layout/RandomtoResultProcess"/>
    <dgm:cxn modelId="{1842A50A-C5F0-444B-A4AE-1F819AA98E83}" type="presParOf" srcId="{15179AA0-DFBE-4F06-B9FD-56E33630D67E}" destId="{59567381-1CFA-43B9-A58F-9F69A1C90731}" srcOrd="13" destOrd="0" presId="urn:microsoft.com/office/officeart/2009/3/layout/RandomtoResultProcess"/>
    <dgm:cxn modelId="{4E812DC5-A1B1-4306-B4A0-0FD2833AC4DD}" type="presParOf" srcId="{15179AA0-DFBE-4F06-B9FD-56E33630D67E}" destId="{D37C0073-FAD0-4B9E-9C91-AB999A7AFB02}" srcOrd="14" destOrd="0" presId="urn:microsoft.com/office/officeart/2009/3/layout/RandomtoResultProcess"/>
    <dgm:cxn modelId="{C6CB99F1-1BB6-469E-9FB2-9026A8FCD04C}" type="presParOf" srcId="{15179AA0-DFBE-4F06-B9FD-56E33630D67E}" destId="{806C73D5-B090-4AC6-AAF6-7C512B965C56}" srcOrd="15" destOrd="0" presId="urn:microsoft.com/office/officeart/2009/3/layout/RandomtoResultProcess"/>
    <dgm:cxn modelId="{60F9F80D-C22E-4C9A-90F8-8E907537C791}" type="presParOf" srcId="{15179AA0-DFBE-4F06-B9FD-56E33630D67E}" destId="{43658043-6623-4412-97A0-BD5C8D9EEE2E}" srcOrd="16" destOrd="0" presId="urn:microsoft.com/office/officeart/2009/3/layout/RandomtoResultProcess"/>
    <dgm:cxn modelId="{E1F022EF-E088-46DE-BEBC-55FCE4A48823}" type="presParOf" srcId="{15179AA0-DFBE-4F06-B9FD-56E33630D67E}" destId="{A4EC47AA-21BC-4B83-BBF9-A09441BEF3B5}" srcOrd="17" destOrd="0" presId="urn:microsoft.com/office/officeart/2009/3/layout/RandomtoResultProcess"/>
    <dgm:cxn modelId="{690A1288-3AAB-40E7-AC43-FA142BF1013B}" type="presParOf" srcId="{15179AA0-DFBE-4F06-B9FD-56E33630D67E}" destId="{94031A9D-4AF7-4C0D-82EC-DBDD34FC223A}" srcOrd="18" destOrd="0" presId="urn:microsoft.com/office/officeart/2009/3/layout/RandomtoResultProcess"/>
    <dgm:cxn modelId="{5AF466DE-434E-437B-B454-C4A11E5AEE8A}" type="presParOf" srcId="{15179AA0-DFBE-4F06-B9FD-56E33630D67E}" destId="{98CB9D31-5A16-43A6-BDA0-6ADD47B0E162}" srcOrd="19" destOrd="0" presId="urn:microsoft.com/office/officeart/2009/3/layout/RandomtoResultProcess"/>
    <dgm:cxn modelId="{07A5E653-DE34-4E04-A481-B335B52A389C}" type="presParOf" srcId="{05AEB399-6579-4DC9-9CD7-C7A97FFFE534}" destId="{85297F02-7C15-44D7-99B2-6270724B8894}" srcOrd="1" destOrd="0" presId="urn:microsoft.com/office/officeart/2009/3/layout/RandomtoResultProcess"/>
    <dgm:cxn modelId="{8A543660-018F-4877-852A-838B2C85BFB1}" type="presParOf" srcId="{85297F02-7C15-44D7-99B2-6270724B8894}" destId="{66279DCF-322E-4E25-866A-D45CDC40D3B1}" srcOrd="0" destOrd="0" presId="urn:microsoft.com/office/officeart/2009/3/layout/RandomtoResultProcess"/>
    <dgm:cxn modelId="{256E80DA-42CF-4BC4-874E-4FABB3D62A2D}" type="presParOf" srcId="{85297F02-7C15-44D7-99B2-6270724B8894}" destId="{C14732F4-530C-462F-9CCE-F33FCD767B89}" srcOrd="1" destOrd="0" presId="urn:microsoft.com/office/officeart/2009/3/layout/RandomtoResultProcess"/>
    <dgm:cxn modelId="{03A88B10-38CC-4F0C-B2B0-D3372757E3B6}" type="presParOf" srcId="{05AEB399-6579-4DC9-9CD7-C7A97FFFE534}" destId="{6BE7E4B5-0F89-4661-B242-A9C0273B522F}" srcOrd="2" destOrd="0" presId="urn:microsoft.com/office/officeart/2009/3/layout/RandomtoResultProcess"/>
    <dgm:cxn modelId="{987ED749-EC58-46ED-9274-187228DDE2C9}" type="presParOf" srcId="{6BE7E4B5-0F89-4661-B242-A9C0273B522F}" destId="{2F2C8C66-53BB-4CC1-B139-AD227CE743C8}" srcOrd="0" destOrd="0" presId="urn:microsoft.com/office/officeart/2009/3/layout/RandomtoResultProcess"/>
    <dgm:cxn modelId="{4F2BE9E0-5081-414B-A3DA-863F57513AC5}" type="presParOf" srcId="{6BE7E4B5-0F89-4661-B242-A9C0273B522F}" destId="{6FF04B5C-3371-4741-AF09-A42AA8857B49}" srcOrd="1" destOrd="0" presId="urn:microsoft.com/office/officeart/2009/3/layout/RandomtoResultProcess"/>
    <dgm:cxn modelId="{CD6EA2C0-D111-46AD-8E8C-854E8532C52D}" type="presParOf" srcId="{6BE7E4B5-0F89-4661-B242-A9C0273B522F}" destId="{866BF3D2-EE61-4E9E-8906-5F63EDC0D174}" srcOrd="2" destOrd="0" presId="urn:microsoft.com/office/officeart/2009/3/layout/RandomtoResultProcess"/>
    <dgm:cxn modelId="{7A0DF80D-B5FB-47C7-A419-76A0F8658854}" type="presParOf" srcId="{05AEB399-6579-4DC9-9CD7-C7A97FFFE534}" destId="{5D0A47A0-B144-4249-9316-9E7EB466802D}" srcOrd="3" destOrd="0" presId="urn:microsoft.com/office/officeart/2009/3/layout/RandomtoResultProcess"/>
    <dgm:cxn modelId="{C5342975-F781-4D51-897A-4AFF3BAC2020}" type="presParOf" srcId="{5D0A47A0-B144-4249-9316-9E7EB466802D}" destId="{A463C18B-E1D9-41E9-ABD0-A12B6866550F}" srcOrd="0" destOrd="0" presId="urn:microsoft.com/office/officeart/2009/3/layout/RandomtoResultProcess"/>
    <dgm:cxn modelId="{114B6D2F-FF2F-4AFA-86C9-F23AEA0DCA80}" type="presParOf" srcId="{5D0A47A0-B144-4249-9316-9E7EB466802D}" destId="{C7151BAE-5DC9-43DA-8BB3-6E9303BF082E}" srcOrd="1" destOrd="0" presId="urn:microsoft.com/office/officeart/2009/3/layout/RandomtoResultProcess"/>
    <dgm:cxn modelId="{9FC3C0A8-AADB-4B1B-93E4-A83A854BC34F}" type="presParOf" srcId="{05AEB399-6579-4DC9-9CD7-C7A97FFFE534}" destId="{17C1FC61-D9E3-4F0B-9BDB-2123E4DD1270}" srcOrd="4" destOrd="0" presId="urn:microsoft.com/office/officeart/2009/3/layout/RandomtoResultProcess"/>
    <dgm:cxn modelId="{256EEBA1-1DD7-47C7-83BE-B187F9A7D3FD}" type="presParOf" srcId="{17C1FC61-D9E3-4F0B-9BDB-2123E4DD1270}" destId="{843F51BA-BFFB-447A-BDAA-AA73FDC47705}" srcOrd="0" destOrd="0" presId="urn:microsoft.com/office/officeart/2009/3/layout/RandomtoResultProcess"/>
    <dgm:cxn modelId="{4028016B-3305-48F5-8185-C490613E4242}" type="presParOf" srcId="{17C1FC61-D9E3-4F0B-9BDB-2123E4DD1270}" destId="{6AC7C44D-79D9-4D17-B8BF-14BA0BB56F31}" srcOrd="1" destOrd="0" presId="urn:microsoft.com/office/officeart/2009/3/layout/RandomtoResultProcess"/>
    <dgm:cxn modelId="{84C0FD95-3C05-44F7-A3AE-30ADF0AF36D9}" type="presParOf" srcId="{17C1FC61-D9E3-4F0B-9BDB-2123E4DD1270}" destId="{76374D46-ED1B-4706-B5BE-F4740B42E697}" srcOrd="2" destOrd="0" presId="urn:microsoft.com/office/officeart/2009/3/layout/RandomtoResultProcess"/>
    <dgm:cxn modelId="{A5B33E44-7C17-49E8-AF40-91046BDC40E1}" type="presParOf" srcId="{05AEB399-6579-4DC9-9CD7-C7A97FFFE534}" destId="{F0BFBA4F-0B34-4B3C-9948-54123B3C6AA9}" srcOrd="5" destOrd="0" presId="urn:microsoft.com/office/officeart/2009/3/layout/RandomtoResultProcess"/>
    <dgm:cxn modelId="{0209B759-ACF2-4D88-BAEC-A5F60D09D2D1}" type="presParOf" srcId="{F0BFBA4F-0B34-4B3C-9948-54123B3C6AA9}" destId="{CA9AD9C9-25D4-46B9-BC25-639761B56A9B}" srcOrd="0" destOrd="0" presId="urn:microsoft.com/office/officeart/2009/3/layout/RandomtoResultProcess"/>
    <dgm:cxn modelId="{2EE7BA3B-8EF2-46DB-91B0-204A7348E9DD}" type="presParOf" srcId="{F0BFBA4F-0B34-4B3C-9948-54123B3C6AA9}" destId="{E2975972-8647-42E3-92BD-45453AF7FF40}" srcOrd="1" destOrd="0" presId="urn:microsoft.com/office/officeart/2009/3/layout/RandomtoResultProcess"/>
    <dgm:cxn modelId="{87E6877C-FEB2-41DB-97C2-7BD52936FA02}" type="presParOf" srcId="{05AEB399-6579-4DC9-9CD7-C7A97FFFE534}" destId="{1E87E445-F603-4E16-9C1F-C181D3FF218A}" srcOrd="6" destOrd="0" presId="urn:microsoft.com/office/officeart/2009/3/layout/RandomtoResultProcess"/>
    <dgm:cxn modelId="{567630A4-8D31-4746-86F1-2153EF53BC8C}" type="presParOf" srcId="{1E87E445-F603-4E16-9C1F-C181D3FF218A}" destId="{C24DAC50-30FA-4A46-B6C9-6C5170B79506}" srcOrd="0" destOrd="0" presId="urn:microsoft.com/office/officeart/2009/3/layout/RandomtoResultProcess"/>
    <dgm:cxn modelId="{54CEF87E-A696-45B5-97CF-3DD2FEA6989C}" type="presParOf" srcId="{1E87E445-F603-4E16-9C1F-C181D3FF218A}" destId="{28657FE9-B9E5-44A3-9B9D-E716453ED3AA}" srcOrd="1" destOrd="0" presId="urn:microsoft.com/office/officeart/2009/3/layout/RandomtoResultProcess"/>
    <dgm:cxn modelId="{91CDA222-06CD-47E9-8DDE-0EC6FF609C31}" type="presParOf" srcId="{1E87E445-F603-4E16-9C1F-C181D3FF218A}" destId="{3675728F-EFAC-4A3C-BD8A-E8BC0FC218C2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9A67BE-0220-45B8-BFFF-2728A7C38EB1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d-ID"/>
        </a:p>
      </dgm:t>
    </dgm:pt>
    <dgm:pt modelId="{82DD7C39-D5DD-4530-91AA-4CD79B20B19F}">
      <dgm:prSet/>
      <dgm:spPr/>
      <dgm:t>
        <a:bodyPr/>
        <a:lstStyle/>
        <a:p>
          <a:r>
            <a:rPr lang="id-ID" dirty="0"/>
            <a:t>Dampak Positif </a:t>
          </a:r>
        </a:p>
      </dgm:t>
    </dgm:pt>
    <dgm:pt modelId="{C9917BBE-AF8E-4D0F-80C7-503478D7F0ED}" type="parTrans" cxnId="{D1AB1DBA-CD42-46B3-B5C4-1B47E4585DA8}">
      <dgm:prSet/>
      <dgm:spPr/>
      <dgm:t>
        <a:bodyPr/>
        <a:lstStyle/>
        <a:p>
          <a:endParaRPr lang="id-ID"/>
        </a:p>
      </dgm:t>
    </dgm:pt>
    <dgm:pt modelId="{8833A09C-CC90-46DD-8D0E-55CDBB8D96FE}" type="sibTrans" cxnId="{D1AB1DBA-CD42-46B3-B5C4-1B47E4585DA8}">
      <dgm:prSet/>
      <dgm:spPr/>
      <dgm:t>
        <a:bodyPr/>
        <a:lstStyle/>
        <a:p>
          <a:endParaRPr lang="id-ID"/>
        </a:p>
      </dgm:t>
    </dgm:pt>
    <dgm:pt modelId="{96987C7C-F109-403D-AAAD-B4D66A327418}">
      <dgm:prSet/>
      <dgm:spPr/>
      <dgm:t>
        <a:bodyPr/>
        <a:lstStyle/>
        <a:p>
          <a:r>
            <a:rPr lang="id-ID" dirty="0"/>
            <a:t>Memberikan lapangan kerja bagi para petani dan buruh pertanian</a:t>
          </a:r>
        </a:p>
      </dgm:t>
    </dgm:pt>
    <dgm:pt modelId="{E39EA712-7947-4744-AB27-97D08B513617}" type="parTrans" cxnId="{F50FC103-F20A-41F3-B0E4-0C803EE09D7A}">
      <dgm:prSet/>
      <dgm:spPr/>
      <dgm:t>
        <a:bodyPr/>
        <a:lstStyle/>
        <a:p>
          <a:endParaRPr lang="id-ID"/>
        </a:p>
      </dgm:t>
    </dgm:pt>
    <dgm:pt modelId="{F97F6B87-D511-4979-81E5-8363500DF0E3}" type="sibTrans" cxnId="{F50FC103-F20A-41F3-B0E4-0C803EE09D7A}">
      <dgm:prSet/>
      <dgm:spPr/>
      <dgm:t>
        <a:bodyPr/>
        <a:lstStyle/>
        <a:p>
          <a:endParaRPr lang="id-ID"/>
        </a:p>
      </dgm:t>
    </dgm:pt>
    <dgm:pt modelId="{F7C41205-A90E-4984-B675-C3358F3D5477}">
      <dgm:prSet/>
      <dgm:spPr/>
      <dgm:t>
        <a:bodyPr/>
        <a:lstStyle/>
        <a:p>
          <a:r>
            <a:rPr lang="id-ID" dirty="0"/>
            <a:t>Kekurangan bahan pangan dapat teratasi</a:t>
          </a:r>
        </a:p>
      </dgm:t>
    </dgm:pt>
    <dgm:pt modelId="{0FE35621-9D42-4537-B253-C0BFBDCD2127}" type="parTrans" cxnId="{FEAEF564-C231-4A26-8F0E-10D4ED59812A}">
      <dgm:prSet/>
      <dgm:spPr/>
      <dgm:t>
        <a:bodyPr/>
        <a:lstStyle/>
        <a:p>
          <a:endParaRPr lang="id-ID"/>
        </a:p>
      </dgm:t>
    </dgm:pt>
    <dgm:pt modelId="{A9E150F3-53A9-4ABF-B9FB-B6F7C79E22AE}" type="sibTrans" cxnId="{FEAEF564-C231-4A26-8F0E-10D4ED59812A}">
      <dgm:prSet/>
      <dgm:spPr/>
      <dgm:t>
        <a:bodyPr/>
        <a:lstStyle/>
        <a:p>
          <a:endParaRPr lang="id-ID"/>
        </a:p>
      </dgm:t>
    </dgm:pt>
    <dgm:pt modelId="{FF946F01-E03C-47D4-985C-B5E3E5F4436D}">
      <dgm:prSet/>
      <dgm:spPr/>
      <dgm:t>
        <a:bodyPr/>
        <a:lstStyle/>
        <a:p>
          <a:r>
            <a:rPr lang="id-ID" dirty="0"/>
            <a:t>Dampak Negatif</a:t>
          </a:r>
        </a:p>
      </dgm:t>
    </dgm:pt>
    <dgm:pt modelId="{9F15D270-E3AE-48BA-8ED4-31F51A5C5831}" type="parTrans" cxnId="{4963E0F5-BCA9-429C-893C-968188056710}">
      <dgm:prSet/>
      <dgm:spPr/>
      <dgm:t>
        <a:bodyPr/>
        <a:lstStyle/>
        <a:p>
          <a:endParaRPr lang="id-ID"/>
        </a:p>
      </dgm:t>
    </dgm:pt>
    <dgm:pt modelId="{EA382167-F03D-4915-AB05-1B602C03543B}" type="sibTrans" cxnId="{4963E0F5-BCA9-429C-893C-968188056710}">
      <dgm:prSet/>
      <dgm:spPr/>
      <dgm:t>
        <a:bodyPr/>
        <a:lstStyle/>
        <a:p>
          <a:endParaRPr lang="id-ID"/>
        </a:p>
      </dgm:t>
    </dgm:pt>
    <dgm:pt modelId="{DB6C5DD2-D73A-4EEE-92B0-D01B5700A730}">
      <dgm:prSet/>
      <dgm:spPr/>
      <dgm:t>
        <a:bodyPr/>
        <a:lstStyle/>
        <a:p>
          <a:r>
            <a:rPr lang="id-ID" dirty="0"/>
            <a:t>Muncul komersialisasi produksi pertanian</a:t>
          </a:r>
        </a:p>
      </dgm:t>
    </dgm:pt>
    <dgm:pt modelId="{91F1290E-D42A-4CBA-81E3-0A74CDB4EAF8}" type="parTrans" cxnId="{DCCAE460-172B-44E9-935B-99F85608EE6D}">
      <dgm:prSet/>
      <dgm:spPr/>
      <dgm:t>
        <a:bodyPr/>
        <a:lstStyle/>
        <a:p>
          <a:endParaRPr lang="id-ID"/>
        </a:p>
      </dgm:t>
    </dgm:pt>
    <dgm:pt modelId="{47D1FB15-E280-4D4C-86F8-875903FF3A6F}" type="sibTrans" cxnId="{DCCAE460-172B-44E9-935B-99F85608EE6D}">
      <dgm:prSet/>
      <dgm:spPr/>
      <dgm:t>
        <a:bodyPr/>
        <a:lstStyle/>
        <a:p>
          <a:endParaRPr lang="id-ID"/>
        </a:p>
      </dgm:t>
    </dgm:pt>
    <dgm:pt modelId="{8FF7C43A-0AB9-4B33-8436-BCAC16D99AD4}">
      <dgm:prSet/>
      <dgm:spPr/>
      <dgm:t>
        <a:bodyPr/>
        <a:lstStyle/>
        <a:p>
          <a:r>
            <a:rPr lang="id-ID" dirty="0"/>
            <a:t>Muncul sikap individualis dalam hal penguasaan tanah</a:t>
          </a:r>
        </a:p>
      </dgm:t>
    </dgm:pt>
    <dgm:pt modelId="{86AE842A-253D-404B-B508-832D214C5E94}" type="parTrans" cxnId="{576FCAD0-CCA4-40A4-9944-8B94198C6B5B}">
      <dgm:prSet/>
      <dgm:spPr/>
      <dgm:t>
        <a:bodyPr/>
        <a:lstStyle/>
        <a:p>
          <a:endParaRPr lang="id-ID"/>
        </a:p>
      </dgm:t>
    </dgm:pt>
    <dgm:pt modelId="{C9953928-D769-40FA-BB29-1B1DD032DB9C}" type="sibTrans" cxnId="{576FCAD0-CCA4-40A4-9944-8B94198C6B5B}">
      <dgm:prSet/>
      <dgm:spPr/>
      <dgm:t>
        <a:bodyPr/>
        <a:lstStyle/>
        <a:p>
          <a:endParaRPr lang="id-ID"/>
        </a:p>
      </dgm:t>
    </dgm:pt>
    <dgm:pt modelId="{1A65DDAD-FA9A-4D1C-83EB-DDC20E0533EC}">
      <dgm:prSet/>
      <dgm:spPr/>
      <dgm:t>
        <a:bodyPr/>
        <a:lstStyle/>
        <a:p>
          <a:r>
            <a:rPr lang="id-ID" dirty="0"/>
            <a:t>Terjadi perubahan struktur sosial di pedesaan dan pola hubungan antar lapisan petani desa</a:t>
          </a:r>
        </a:p>
      </dgm:t>
    </dgm:pt>
    <dgm:pt modelId="{854749E8-6C35-4920-8E57-C29C806A73AC}" type="parTrans" cxnId="{2B7E3E04-2A70-4FF6-8C8C-7073243078EE}">
      <dgm:prSet/>
      <dgm:spPr/>
      <dgm:t>
        <a:bodyPr/>
        <a:lstStyle/>
        <a:p>
          <a:endParaRPr lang="id-ID"/>
        </a:p>
      </dgm:t>
    </dgm:pt>
    <dgm:pt modelId="{911EFB66-CF4D-49A9-879C-86D78A525EB1}" type="sibTrans" cxnId="{2B7E3E04-2A70-4FF6-8C8C-7073243078EE}">
      <dgm:prSet/>
      <dgm:spPr/>
      <dgm:t>
        <a:bodyPr/>
        <a:lstStyle/>
        <a:p>
          <a:endParaRPr lang="id-ID"/>
        </a:p>
      </dgm:t>
    </dgm:pt>
    <dgm:pt modelId="{00BD9ECC-BBBC-4914-8A57-9483DB759724}">
      <dgm:prSet/>
      <dgm:spPr/>
      <dgm:t>
        <a:bodyPr/>
        <a:lstStyle/>
        <a:p>
          <a:r>
            <a:rPr lang="id-ID" dirty="0"/>
            <a:t>Memudarnya sistem kekerabatan dalam masyarakat yang awalnya menjadi pengikat hubungan antar lapisan</a:t>
          </a:r>
        </a:p>
      </dgm:t>
    </dgm:pt>
    <dgm:pt modelId="{B5FDF149-F88E-4776-B229-58FCDEF8ADA6}" type="parTrans" cxnId="{5B496FFE-ACC7-4828-99B5-3E8D8A82788E}">
      <dgm:prSet/>
      <dgm:spPr/>
      <dgm:t>
        <a:bodyPr/>
        <a:lstStyle/>
        <a:p>
          <a:endParaRPr lang="id-ID"/>
        </a:p>
      </dgm:t>
    </dgm:pt>
    <dgm:pt modelId="{78BEE9C7-DF26-492D-8064-C5446171D461}" type="sibTrans" cxnId="{5B496FFE-ACC7-4828-99B5-3E8D8A82788E}">
      <dgm:prSet/>
      <dgm:spPr/>
      <dgm:t>
        <a:bodyPr/>
        <a:lstStyle/>
        <a:p>
          <a:endParaRPr lang="id-ID"/>
        </a:p>
      </dgm:t>
    </dgm:pt>
    <dgm:pt modelId="{02534837-4FD8-4EB9-BB9E-8A47AA6AF232}">
      <dgm:prSet/>
      <dgm:spPr/>
      <dgm:t>
        <a:bodyPr/>
        <a:lstStyle/>
        <a:p>
          <a:r>
            <a:rPr lang="id-ID" dirty="0"/>
            <a:t>Pencemaran lingkungan</a:t>
          </a:r>
        </a:p>
      </dgm:t>
    </dgm:pt>
    <dgm:pt modelId="{9ABC370F-56EC-47FB-84A9-C635CA09692C}" type="parTrans" cxnId="{73E82947-CD5D-455E-B452-69F3A33D0D78}">
      <dgm:prSet/>
      <dgm:spPr/>
    </dgm:pt>
    <dgm:pt modelId="{05DF7178-2297-421B-A482-739555C88AA5}" type="sibTrans" cxnId="{73E82947-CD5D-455E-B452-69F3A33D0D78}">
      <dgm:prSet/>
      <dgm:spPr/>
    </dgm:pt>
    <dgm:pt modelId="{8023D9CC-FACE-49D7-9096-D12845DFC98F}">
      <dgm:prSet/>
      <dgm:spPr/>
      <dgm:t>
        <a:bodyPr/>
        <a:lstStyle/>
        <a:p>
          <a:r>
            <a:rPr lang="id-ID" dirty="0"/>
            <a:t>Penurunan keanekaragaman genetik</a:t>
          </a:r>
        </a:p>
      </dgm:t>
    </dgm:pt>
    <dgm:pt modelId="{C0EF380F-5024-42DE-9870-0460E3C948E2}" type="parTrans" cxnId="{B22046A2-69DC-44F2-B07C-8F0B507A14BE}">
      <dgm:prSet/>
      <dgm:spPr/>
    </dgm:pt>
    <dgm:pt modelId="{6AB5F793-F1CA-4599-A835-014F4C36AC6F}" type="sibTrans" cxnId="{B22046A2-69DC-44F2-B07C-8F0B507A14BE}">
      <dgm:prSet/>
      <dgm:spPr/>
    </dgm:pt>
    <dgm:pt modelId="{A0F912CF-0D05-46D0-94D9-E3A432596111}" type="pres">
      <dgm:prSet presAssocID="{4E9A67BE-0220-45B8-BFFF-2728A7C38EB1}" presName="Name0" presStyleCnt="0">
        <dgm:presLayoutVars>
          <dgm:dir/>
          <dgm:animLvl val="lvl"/>
          <dgm:resizeHandles val="exact"/>
        </dgm:presLayoutVars>
      </dgm:prSet>
      <dgm:spPr/>
    </dgm:pt>
    <dgm:pt modelId="{FC58A0AD-F2DE-48BE-9D6B-379C34AC1255}" type="pres">
      <dgm:prSet presAssocID="{82DD7C39-D5DD-4530-91AA-4CD79B20B19F}" presName="linNode" presStyleCnt="0"/>
      <dgm:spPr/>
    </dgm:pt>
    <dgm:pt modelId="{73A832C9-20E9-4FE2-BF2F-BE26E21B9EE6}" type="pres">
      <dgm:prSet presAssocID="{82DD7C39-D5DD-4530-91AA-4CD79B20B19F}" presName="parTx" presStyleLbl="revTx" presStyleIdx="0" presStyleCnt="2">
        <dgm:presLayoutVars>
          <dgm:chMax val="1"/>
          <dgm:bulletEnabled val="1"/>
        </dgm:presLayoutVars>
      </dgm:prSet>
      <dgm:spPr/>
    </dgm:pt>
    <dgm:pt modelId="{72BF622E-7D30-42B1-A946-F1FF87B04C59}" type="pres">
      <dgm:prSet presAssocID="{82DD7C39-D5DD-4530-91AA-4CD79B20B19F}" presName="bracket" presStyleLbl="parChTrans1D1" presStyleIdx="0" presStyleCnt="2"/>
      <dgm:spPr/>
    </dgm:pt>
    <dgm:pt modelId="{A7FA3FF8-6D16-4644-9496-29C7374FFB9A}" type="pres">
      <dgm:prSet presAssocID="{82DD7C39-D5DD-4530-91AA-4CD79B20B19F}" presName="spH" presStyleCnt="0"/>
      <dgm:spPr/>
    </dgm:pt>
    <dgm:pt modelId="{DE00898D-AE52-473F-BCC8-B0C1CF2C9D23}" type="pres">
      <dgm:prSet presAssocID="{82DD7C39-D5DD-4530-91AA-4CD79B20B19F}" presName="desTx" presStyleLbl="node1" presStyleIdx="0" presStyleCnt="2">
        <dgm:presLayoutVars>
          <dgm:bulletEnabled val="1"/>
        </dgm:presLayoutVars>
      </dgm:prSet>
      <dgm:spPr/>
    </dgm:pt>
    <dgm:pt modelId="{0C4A86A5-A33F-477F-BBCF-9A86DF720018}" type="pres">
      <dgm:prSet presAssocID="{8833A09C-CC90-46DD-8D0E-55CDBB8D96FE}" presName="spV" presStyleCnt="0"/>
      <dgm:spPr/>
    </dgm:pt>
    <dgm:pt modelId="{577DF11F-DC09-4258-8A09-83906C583877}" type="pres">
      <dgm:prSet presAssocID="{FF946F01-E03C-47D4-985C-B5E3E5F4436D}" presName="linNode" presStyleCnt="0"/>
      <dgm:spPr/>
    </dgm:pt>
    <dgm:pt modelId="{185EDC09-01BF-4BC5-9073-274DA9D336E1}" type="pres">
      <dgm:prSet presAssocID="{FF946F01-E03C-47D4-985C-B5E3E5F4436D}" presName="parTx" presStyleLbl="revTx" presStyleIdx="1" presStyleCnt="2">
        <dgm:presLayoutVars>
          <dgm:chMax val="1"/>
          <dgm:bulletEnabled val="1"/>
        </dgm:presLayoutVars>
      </dgm:prSet>
      <dgm:spPr/>
    </dgm:pt>
    <dgm:pt modelId="{E368277A-A440-42A2-82B2-2516DFFCE7D6}" type="pres">
      <dgm:prSet presAssocID="{FF946F01-E03C-47D4-985C-B5E3E5F4436D}" presName="bracket" presStyleLbl="parChTrans1D1" presStyleIdx="1" presStyleCnt="2"/>
      <dgm:spPr/>
    </dgm:pt>
    <dgm:pt modelId="{9FDC154D-D8EE-422A-9DBE-E620545C4BF7}" type="pres">
      <dgm:prSet presAssocID="{FF946F01-E03C-47D4-985C-B5E3E5F4436D}" presName="spH" presStyleCnt="0"/>
      <dgm:spPr/>
    </dgm:pt>
    <dgm:pt modelId="{16698548-5180-4AA9-AFFD-BAE27808CF82}" type="pres">
      <dgm:prSet presAssocID="{FF946F01-E03C-47D4-985C-B5E3E5F4436D}" presName="desTx" presStyleLbl="node1" presStyleIdx="1" presStyleCnt="2">
        <dgm:presLayoutVars>
          <dgm:bulletEnabled val="1"/>
        </dgm:presLayoutVars>
      </dgm:prSet>
      <dgm:spPr/>
    </dgm:pt>
  </dgm:ptLst>
  <dgm:cxnLst>
    <dgm:cxn modelId="{F50FC103-F20A-41F3-B0E4-0C803EE09D7A}" srcId="{82DD7C39-D5DD-4530-91AA-4CD79B20B19F}" destId="{96987C7C-F109-403D-AAAD-B4D66A327418}" srcOrd="0" destOrd="0" parTransId="{E39EA712-7947-4744-AB27-97D08B513617}" sibTransId="{F97F6B87-D511-4979-81E5-8363500DF0E3}"/>
    <dgm:cxn modelId="{2B7E3E04-2A70-4FF6-8C8C-7073243078EE}" srcId="{FF946F01-E03C-47D4-985C-B5E3E5F4436D}" destId="{1A65DDAD-FA9A-4D1C-83EB-DDC20E0533EC}" srcOrd="2" destOrd="0" parTransId="{854749E8-6C35-4920-8E57-C29C806A73AC}" sibTransId="{911EFB66-CF4D-49A9-879C-86D78A525EB1}"/>
    <dgm:cxn modelId="{D2569227-B42B-4AAA-8DC4-2B812499F31B}" type="presOf" srcId="{00BD9ECC-BBBC-4914-8A57-9483DB759724}" destId="{16698548-5180-4AA9-AFFD-BAE27808CF82}" srcOrd="0" destOrd="3" presId="urn:diagrams.loki3.com/BracketList"/>
    <dgm:cxn modelId="{DCCAE460-172B-44E9-935B-99F85608EE6D}" srcId="{FF946F01-E03C-47D4-985C-B5E3E5F4436D}" destId="{DB6C5DD2-D73A-4EEE-92B0-D01B5700A730}" srcOrd="0" destOrd="0" parTransId="{91F1290E-D42A-4CBA-81E3-0A74CDB4EAF8}" sibTransId="{47D1FB15-E280-4D4C-86F8-875903FF3A6F}"/>
    <dgm:cxn modelId="{FEAEF564-C231-4A26-8F0E-10D4ED59812A}" srcId="{82DD7C39-D5DD-4530-91AA-4CD79B20B19F}" destId="{F7C41205-A90E-4984-B675-C3358F3D5477}" srcOrd="1" destOrd="0" parTransId="{0FE35621-9D42-4537-B253-C0BFBDCD2127}" sibTransId="{A9E150F3-53A9-4ABF-B9FB-B6F7C79E22AE}"/>
    <dgm:cxn modelId="{00EB1A46-118B-428F-8ECB-D6BDECA2F9B4}" type="presOf" srcId="{02534837-4FD8-4EB9-BB9E-8A47AA6AF232}" destId="{16698548-5180-4AA9-AFFD-BAE27808CF82}" srcOrd="0" destOrd="4" presId="urn:diagrams.loki3.com/BracketList"/>
    <dgm:cxn modelId="{73E82947-CD5D-455E-B452-69F3A33D0D78}" srcId="{FF946F01-E03C-47D4-985C-B5E3E5F4436D}" destId="{02534837-4FD8-4EB9-BB9E-8A47AA6AF232}" srcOrd="4" destOrd="0" parTransId="{9ABC370F-56EC-47FB-84A9-C635CA09692C}" sibTransId="{05DF7178-2297-421B-A482-739555C88AA5}"/>
    <dgm:cxn modelId="{8A4E8568-876E-4BD5-916F-3F7277784EB9}" type="presOf" srcId="{96987C7C-F109-403D-AAAD-B4D66A327418}" destId="{DE00898D-AE52-473F-BCC8-B0C1CF2C9D23}" srcOrd="0" destOrd="0" presId="urn:diagrams.loki3.com/BracketList"/>
    <dgm:cxn modelId="{B6CDB968-B568-4CC5-AA70-CBAEC36A6F12}" type="presOf" srcId="{4E9A67BE-0220-45B8-BFFF-2728A7C38EB1}" destId="{A0F912CF-0D05-46D0-94D9-E3A432596111}" srcOrd="0" destOrd="0" presId="urn:diagrams.loki3.com/BracketList"/>
    <dgm:cxn modelId="{9EC61B56-9960-49C3-8E12-A05A7536EB7E}" type="presOf" srcId="{1A65DDAD-FA9A-4D1C-83EB-DDC20E0533EC}" destId="{16698548-5180-4AA9-AFFD-BAE27808CF82}" srcOrd="0" destOrd="2" presId="urn:diagrams.loki3.com/BracketList"/>
    <dgm:cxn modelId="{69969C77-C7A8-45D9-B383-AA0DC8D83557}" type="presOf" srcId="{FF946F01-E03C-47D4-985C-B5E3E5F4436D}" destId="{185EDC09-01BF-4BC5-9073-274DA9D336E1}" srcOrd="0" destOrd="0" presId="urn:diagrams.loki3.com/BracketList"/>
    <dgm:cxn modelId="{69152988-E91B-4437-8480-2B255A533268}" type="presOf" srcId="{8FF7C43A-0AB9-4B33-8436-BCAC16D99AD4}" destId="{16698548-5180-4AA9-AFFD-BAE27808CF82}" srcOrd="0" destOrd="1" presId="urn:diagrams.loki3.com/BracketList"/>
    <dgm:cxn modelId="{B22046A2-69DC-44F2-B07C-8F0B507A14BE}" srcId="{FF946F01-E03C-47D4-985C-B5E3E5F4436D}" destId="{8023D9CC-FACE-49D7-9096-D12845DFC98F}" srcOrd="5" destOrd="0" parTransId="{C0EF380F-5024-42DE-9870-0460E3C948E2}" sibTransId="{6AB5F793-F1CA-4599-A835-014F4C36AC6F}"/>
    <dgm:cxn modelId="{785122AA-347A-48F2-8E60-BB0312ABCEA2}" type="presOf" srcId="{F7C41205-A90E-4984-B675-C3358F3D5477}" destId="{DE00898D-AE52-473F-BCC8-B0C1CF2C9D23}" srcOrd="0" destOrd="1" presId="urn:diagrams.loki3.com/BracketList"/>
    <dgm:cxn modelId="{05EA75AE-7415-45B2-8161-AD77621A4EDA}" type="presOf" srcId="{82DD7C39-D5DD-4530-91AA-4CD79B20B19F}" destId="{73A832C9-20E9-4FE2-BF2F-BE26E21B9EE6}" srcOrd="0" destOrd="0" presId="urn:diagrams.loki3.com/BracketList"/>
    <dgm:cxn modelId="{D1AB1DBA-CD42-46B3-B5C4-1B47E4585DA8}" srcId="{4E9A67BE-0220-45B8-BFFF-2728A7C38EB1}" destId="{82DD7C39-D5DD-4530-91AA-4CD79B20B19F}" srcOrd="0" destOrd="0" parTransId="{C9917BBE-AF8E-4D0F-80C7-503478D7F0ED}" sibTransId="{8833A09C-CC90-46DD-8D0E-55CDBB8D96FE}"/>
    <dgm:cxn modelId="{576FCAD0-CCA4-40A4-9944-8B94198C6B5B}" srcId="{FF946F01-E03C-47D4-985C-B5E3E5F4436D}" destId="{8FF7C43A-0AB9-4B33-8436-BCAC16D99AD4}" srcOrd="1" destOrd="0" parTransId="{86AE842A-253D-404B-B508-832D214C5E94}" sibTransId="{C9953928-D769-40FA-BB29-1B1DD032DB9C}"/>
    <dgm:cxn modelId="{92E107D3-9D37-41F1-BDF7-52EF244A1C4F}" type="presOf" srcId="{8023D9CC-FACE-49D7-9096-D12845DFC98F}" destId="{16698548-5180-4AA9-AFFD-BAE27808CF82}" srcOrd="0" destOrd="5" presId="urn:diagrams.loki3.com/BracketList"/>
    <dgm:cxn modelId="{B28AA6E2-4736-464B-9516-CE4EA4AE5080}" type="presOf" srcId="{DB6C5DD2-D73A-4EEE-92B0-D01B5700A730}" destId="{16698548-5180-4AA9-AFFD-BAE27808CF82}" srcOrd="0" destOrd="0" presId="urn:diagrams.loki3.com/BracketList"/>
    <dgm:cxn modelId="{4963E0F5-BCA9-429C-893C-968188056710}" srcId="{4E9A67BE-0220-45B8-BFFF-2728A7C38EB1}" destId="{FF946F01-E03C-47D4-985C-B5E3E5F4436D}" srcOrd="1" destOrd="0" parTransId="{9F15D270-E3AE-48BA-8ED4-31F51A5C5831}" sibTransId="{EA382167-F03D-4915-AB05-1B602C03543B}"/>
    <dgm:cxn modelId="{5B496FFE-ACC7-4828-99B5-3E8D8A82788E}" srcId="{FF946F01-E03C-47D4-985C-B5E3E5F4436D}" destId="{00BD9ECC-BBBC-4914-8A57-9483DB759724}" srcOrd="3" destOrd="0" parTransId="{B5FDF149-F88E-4776-B229-58FCDEF8ADA6}" sibTransId="{78BEE9C7-DF26-492D-8064-C5446171D461}"/>
    <dgm:cxn modelId="{4DCFE4D4-FAA9-4E16-9F27-9364F9F60679}" type="presParOf" srcId="{A0F912CF-0D05-46D0-94D9-E3A432596111}" destId="{FC58A0AD-F2DE-48BE-9D6B-379C34AC1255}" srcOrd="0" destOrd="0" presId="urn:diagrams.loki3.com/BracketList"/>
    <dgm:cxn modelId="{C4E258E1-D993-49F6-AFE4-47A43B07C32A}" type="presParOf" srcId="{FC58A0AD-F2DE-48BE-9D6B-379C34AC1255}" destId="{73A832C9-20E9-4FE2-BF2F-BE26E21B9EE6}" srcOrd="0" destOrd="0" presId="urn:diagrams.loki3.com/BracketList"/>
    <dgm:cxn modelId="{6C5874EF-209C-4C25-A0FF-081063D09536}" type="presParOf" srcId="{FC58A0AD-F2DE-48BE-9D6B-379C34AC1255}" destId="{72BF622E-7D30-42B1-A946-F1FF87B04C59}" srcOrd="1" destOrd="0" presId="urn:diagrams.loki3.com/BracketList"/>
    <dgm:cxn modelId="{9861BBA8-BD10-40F0-ACF7-11C180C95111}" type="presParOf" srcId="{FC58A0AD-F2DE-48BE-9D6B-379C34AC1255}" destId="{A7FA3FF8-6D16-4644-9496-29C7374FFB9A}" srcOrd="2" destOrd="0" presId="urn:diagrams.loki3.com/BracketList"/>
    <dgm:cxn modelId="{BB395518-243F-4D32-BAB9-7710082988D8}" type="presParOf" srcId="{FC58A0AD-F2DE-48BE-9D6B-379C34AC1255}" destId="{DE00898D-AE52-473F-BCC8-B0C1CF2C9D23}" srcOrd="3" destOrd="0" presId="urn:diagrams.loki3.com/BracketList"/>
    <dgm:cxn modelId="{790858BA-0213-487A-8FC6-DC064D7888BD}" type="presParOf" srcId="{A0F912CF-0D05-46D0-94D9-E3A432596111}" destId="{0C4A86A5-A33F-477F-BBCF-9A86DF720018}" srcOrd="1" destOrd="0" presId="urn:diagrams.loki3.com/BracketList"/>
    <dgm:cxn modelId="{F1D09E76-72CA-4784-8563-6DD4420B1599}" type="presParOf" srcId="{A0F912CF-0D05-46D0-94D9-E3A432596111}" destId="{577DF11F-DC09-4258-8A09-83906C583877}" srcOrd="2" destOrd="0" presId="urn:diagrams.loki3.com/BracketList"/>
    <dgm:cxn modelId="{914F4CEC-1AEC-4A94-8A35-A0EB773BBF98}" type="presParOf" srcId="{577DF11F-DC09-4258-8A09-83906C583877}" destId="{185EDC09-01BF-4BC5-9073-274DA9D336E1}" srcOrd="0" destOrd="0" presId="urn:diagrams.loki3.com/BracketList"/>
    <dgm:cxn modelId="{C30250F6-6AF8-4C68-91C1-82AB7896FB88}" type="presParOf" srcId="{577DF11F-DC09-4258-8A09-83906C583877}" destId="{E368277A-A440-42A2-82B2-2516DFFCE7D6}" srcOrd="1" destOrd="0" presId="urn:diagrams.loki3.com/BracketList"/>
    <dgm:cxn modelId="{D0AEEC3F-F7A3-4B5A-9796-2A54F067ABF5}" type="presParOf" srcId="{577DF11F-DC09-4258-8A09-83906C583877}" destId="{9FDC154D-D8EE-422A-9DBE-E620545C4BF7}" srcOrd="2" destOrd="0" presId="urn:diagrams.loki3.com/BracketList"/>
    <dgm:cxn modelId="{204AB3F1-4FBD-4EC0-9581-048B68AA3032}" type="presParOf" srcId="{577DF11F-DC09-4258-8A09-83906C583877}" destId="{16698548-5180-4AA9-AFFD-BAE27808CF82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36BC5F-BD81-4245-B538-6747F9538EF0}">
      <dsp:nvSpPr>
        <dsp:cNvPr id="0" name=""/>
        <dsp:cNvSpPr/>
      </dsp:nvSpPr>
      <dsp:spPr>
        <a:xfrm>
          <a:off x="136229" y="1212881"/>
          <a:ext cx="2014323" cy="6638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000" kern="1200" dirty="0"/>
            <a:t>Tahap Pertama (1500-1800)</a:t>
          </a:r>
        </a:p>
      </dsp:txBody>
      <dsp:txXfrm>
        <a:off x="136229" y="1212881"/>
        <a:ext cx="2014323" cy="663811"/>
      </dsp:txXfrm>
    </dsp:sp>
    <dsp:sp modelId="{ACE4BF9B-52BD-4AE4-92C4-B22319A939F0}">
      <dsp:nvSpPr>
        <dsp:cNvPr id="0" name=""/>
        <dsp:cNvSpPr/>
      </dsp:nvSpPr>
      <dsp:spPr>
        <a:xfrm>
          <a:off x="136229" y="2612630"/>
          <a:ext cx="2014323" cy="1243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500" kern="1200" dirty="0"/>
            <a:t>Hasil pertanian seperti gandum, jagung, padi dan kentang</a:t>
          </a:r>
        </a:p>
      </dsp:txBody>
      <dsp:txXfrm>
        <a:off x="136229" y="2612630"/>
        <a:ext cx="2014323" cy="1243658"/>
      </dsp:txXfrm>
    </dsp:sp>
    <dsp:sp modelId="{EA8483F8-3E51-4CEE-98F7-D522FD1CDAEC}">
      <dsp:nvSpPr>
        <dsp:cNvPr id="0" name=""/>
        <dsp:cNvSpPr/>
      </dsp:nvSpPr>
      <dsp:spPr>
        <a:xfrm>
          <a:off x="133940" y="1010991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B45955-1F4B-4364-B4AE-FABE1A14E5C9}">
      <dsp:nvSpPr>
        <dsp:cNvPr id="0" name=""/>
        <dsp:cNvSpPr/>
      </dsp:nvSpPr>
      <dsp:spPr>
        <a:xfrm>
          <a:off x="246101" y="786668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70623-AB7A-481A-80B6-FF67D889AC68}">
      <dsp:nvSpPr>
        <dsp:cNvPr id="0" name=""/>
        <dsp:cNvSpPr/>
      </dsp:nvSpPr>
      <dsp:spPr>
        <a:xfrm>
          <a:off x="515288" y="831533"/>
          <a:ext cx="251790" cy="2517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166524-CB01-41E4-BB8F-DF5D6C5211A6}">
      <dsp:nvSpPr>
        <dsp:cNvPr id="0" name=""/>
        <dsp:cNvSpPr/>
      </dsp:nvSpPr>
      <dsp:spPr>
        <a:xfrm>
          <a:off x="739610" y="584778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AC98B4-E219-46FF-9E7A-0EA66457F6A3}">
      <dsp:nvSpPr>
        <dsp:cNvPr id="0" name=""/>
        <dsp:cNvSpPr/>
      </dsp:nvSpPr>
      <dsp:spPr>
        <a:xfrm>
          <a:off x="1031229" y="495049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7FA7D0-CDB4-4EB8-BF75-88CD5A4F1BCE}">
      <dsp:nvSpPr>
        <dsp:cNvPr id="0" name=""/>
        <dsp:cNvSpPr/>
      </dsp:nvSpPr>
      <dsp:spPr>
        <a:xfrm>
          <a:off x="1390145" y="652075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737B1B-67DA-4540-9BCF-FD23DD37A134}">
      <dsp:nvSpPr>
        <dsp:cNvPr id="0" name=""/>
        <dsp:cNvSpPr/>
      </dsp:nvSpPr>
      <dsp:spPr>
        <a:xfrm>
          <a:off x="1614467" y="764236"/>
          <a:ext cx="251790" cy="2517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CA7A73-2AF1-45A7-9DE4-DB82DA0E2B14}">
      <dsp:nvSpPr>
        <dsp:cNvPr id="0" name=""/>
        <dsp:cNvSpPr/>
      </dsp:nvSpPr>
      <dsp:spPr>
        <a:xfrm>
          <a:off x="1928519" y="1010991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4094ED-9944-4216-8E8A-B0DE3001E3B5}">
      <dsp:nvSpPr>
        <dsp:cNvPr id="0" name=""/>
        <dsp:cNvSpPr/>
      </dsp:nvSpPr>
      <dsp:spPr>
        <a:xfrm>
          <a:off x="2063112" y="1257745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051203-880F-4D95-833D-54EA121247AC}">
      <dsp:nvSpPr>
        <dsp:cNvPr id="0" name=""/>
        <dsp:cNvSpPr/>
      </dsp:nvSpPr>
      <dsp:spPr>
        <a:xfrm>
          <a:off x="896636" y="786668"/>
          <a:ext cx="412020" cy="4120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AA4EED-8987-4EE8-945D-1979EE073D75}">
      <dsp:nvSpPr>
        <dsp:cNvPr id="0" name=""/>
        <dsp:cNvSpPr/>
      </dsp:nvSpPr>
      <dsp:spPr>
        <a:xfrm>
          <a:off x="21779" y="1639093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567381-1CFA-43B9-A58F-9F69A1C90731}">
      <dsp:nvSpPr>
        <dsp:cNvPr id="0" name=""/>
        <dsp:cNvSpPr/>
      </dsp:nvSpPr>
      <dsp:spPr>
        <a:xfrm>
          <a:off x="156372" y="1840983"/>
          <a:ext cx="251790" cy="2517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7C0073-FAD0-4B9E-9C91-AB999A7AFB02}">
      <dsp:nvSpPr>
        <dsp:cNvPr id="0" name=""/>
        <dsp:cNvSpPr/>
      </dsp:nvSpPr>
      <dsp:spPr>
        <a:xfrm>
          <a:off x="492856" y="2020441"/>
          <a:ext cx="366240" cy="3662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6C73D5-B090-4AC6-AAF6-7C512B965C56}">
      <dsp:nvSpPr>
        <dsp:cNvPr id="0" name=""/>
        <dsp:cNvSpPr/>
      </dsp:nvSpPr>
      <dsp:spPr>
        <a:xfrm>
          <a:off x="963932" y="2312060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658043-6623-4412-97A0-BD5C8D9EEE2E}">
      <dsp:nvSpPr>
        <dsp:cNvPr id="0" name=""/>
        <dsp:cNvSpPr/>
      </dsp:nvSpPr>
      <dsp:spPr>
        <a:xfrm>
          <a:off x="1053661" y="2020441"/>
          <a:ext cx="251790" cy="2517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EC47AA-21BC-4B83-BBF9-A09441BEF3B5}">
      <dsp:nvSpPr>
        <dsp:cNvPr id="0" name=""/>
        <dsp:cNvSpPr/>
      </dsp:nvSpPr>
      <dsp:spPr>
        <a:xfrm>
          <a:off x="1277984" y="2334492"/>
          <a:ext cx="160230" cy="1602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031A9D-4AF7-4C0D-82EC-DBDD34FC223A}">
      <dsp:nvSpPr>
        <dsp:cNvPr id="0" name=""/>
        <dsp:cNvSpPr/>
      </dsp:nvSpPr>
      <dsp:spPr>
        <a:xfrm>
          <a:off x="1479874" y="1975577"/>
          <a:ext cx="366240" cy="36624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CB9D31-5A16-43A6-BDA0-6ADD47B0E162}">
      <dsp:nvSpPr>
        <dsp:cNvPr id="0" name=""/>
        <dsp:cNvSpPr/>
      </dsp:nvSpPr>
      <dsp:spPr>
        <a:xfrm>
          <a:off x="1973383" y="1885848"/>
          <a:ext cx="251790" cy="25179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279DCF-322E-4E25-866A-D45CDC40D3B1}">
      <dsp:nvSpPr>
        <dsp:cNvPr id="0" name=""/>
        <dsp:cNvSpPr/>
      </dsp:nvSpPr>
      <dsp:spPr>
        <a:xfrm>
          <a:off x="2225173" y="831160"/>
          <a:ext cx="739472" cy="14117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2C8C66-53BB-4CC1-B139-AD227CE743C8}">
      <dsp:nvSpPr>
        <dsp:cNvPr id="0" name=""/>
        <dsp:cNvSpPr/>
      </dsp:nvSpPr>
      <dsp:spPr>
        <a:xfrm>
          <a:off x="2964646" y="831845"/>
          <a:ext cx="2016743" cy="1411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000" kern="1200" dirty="0"/>
            <a:t>Tahap Kedua (1850-1950)</a:t>
          </a:r>
        </a:p>
      </dsp:txBody>
      <dsp:txXfrm>
        <a:off x="2964646" y="831845"/>
        <a:ext cx="2016743" cy="1411720"/>
      </dsp:txXfrm>
    </dsp:sp>
    <dsp:sp modelId="{6FF04B5C-3371-4741-AF09-A42AA8857B49}">
      <dsp:nvSpPr>
        <dsp:cNvPr id="0" name=""/>
        <dsp:cNvSpPr/>
      </dsp:nvSpPr>
      <dsp:spPr>
        <a:xfrm>
          <a:off x="2964646" y="2612630"/>
          <a:ext cx="2016743" cy="1243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500" kern="1200" dirty="0"/>
            <a:t>Peningkatan hasil produksi melalui pupuk, irigasi, pemberantasan hama dan penyakit di Eropa dan Amerika</a:t>
          </a:r>
        </a:p>
      </dsp:txBody>
      <dsp:txXfrm>
        <a:off x="2964646" y="2612630"/>
        <a:ext cx="2016743" cy="1243658"/>
      </dsp:txXfrm>
    </dsp:sp>
    <dsp:sp modelId="{A463C18B-E1D9-41E9-ABD0-A12B6866550F}">
      <dsp:nvSpPr>
        <dsp:cNvPr id="0" name=""/>
        <dsp:cNvSpPr/>
      </dsp:nvSpPr>
      <dsp:spPr>
        <a:xfrm>
          <a:off x="4981389" y="831160"/>
          <a:ext cx="739472" cy="14117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3F51BA-BFFB-447A-BDAA-AA73FDC47705}">
      <dsp:nvSpPr>
        <dsp:cNvPr id="0" name=""/>
        <dsp:cNvSpPr/>
      </dsp:nvSpPr>
      <dsp:spPr>
        <a:xfrm>
          <a:off x="5720862" y="831845"/>
          <a:ext cx="2016743" cy="14117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000" kern="1200" dirty="0"/>
            <a:t>Tahap Ketiga, Sejak Perang Dunia II antara tahun 1939 – 1979</a:t>
          </a:r>
        </a:p>
      </dsp:txBody>
      <dsp:txXfrm>
        <a:off x="5720862" y="831845"/>
        <a:ext cx="2016743" cy="1411720"/>
      </dsp:txXfrm>
    </dsp:sp>
    <dsp:sp modelId="{6AC7C44D-79D9-4D17-B8BF-14BA0BB56F31}">
      <dsp:nvSpPr>
        <dsp:cNvPr id="0" name=""/>
        <dsp:cNvSpPr/>
      </dsp:nvSpPr>
      <dsp:spPr>
        <a:xfrm>
          <a:off x="5720862" y="2612630"/>
          <a:ext cx="2016743" cy="1243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500" kern="1200" dirty="0"/>
            <a:t>Melalui persilangan genetika varietas dan hewan unggul agar lebih tahan terhadap hama penyakit</a:t>
          </a:r>
        </a:p>
      </dsp:txBody>
      <dsp:txXfrm>
        <a:off x="5720862" y="2612630"/>
        <a:ext cx="2016743" cy="1243658"/>
      </dsp:txXfrm>
    </dsp:sp>
    <dsp:sp modelId="{CA9AD9C9-25D4-46B9-BC25-639761B56A9B}">
      <dsp:nvSpPr>
        <dsp:cNvPr id="0" name=""/>
        <dsp:cNvSpPr/>
      </dsp:nvSpPr>
      <dsp:spPr>
        <a:xfrm>
          <a:off x="7737605" y="831160"/>
          <a:ext cx="739472" cy="14117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24DAC50-30FA-4A46-B6C9-6C5170B79506}">
      <dsp:nvSpPr>
        <dsp:cNvPr id="0" name=""/>
        <dsp:cNvSpPr/>
      </dsp:nvSpPr>
      <dsp:spPr>
        <a:xfrm>
          <a:off x="8628333" y="731008"/>
          <a:ext cx="1714231" cy="17142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000" kern="1200" dirty="0"/>
            <a:t>Tahap Keempat</a:t>
          </a:r>
        </a:p>
      </dsp:txBody>
      <dsp:txXfrm>
        <a:off x="8879376" y="982051"/>
        <a:ext cx="1212145" cy="1212145"/>
      </dsp:txXfrm>
    </dsp:sp>
    <dsp:sp modelId="{28657FE9-B9E5-44A3-9B9D-E716453ED3AA}">
      <dsp:nvSpPr>
        <dsp:cNvPr id="0" name=""/>
        <dsp:cNvSpPr/>
      </dsp:nvSpPr>
      <dsp:spPr>
        <a:xfrm>
          <a:off x="8477077" y="2612630"/>
          <a:ext cx="2016743" cy="12436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500" kern="1200" dirty="0"/>
            <a:t>Kombinasi kedua dan ketiga pada negara berkembang</a:t>
          </a:r>
        </a:p>
      </dsp:txBody>
      <dsp:txXfrm>
        <a:off x="8477077" y="2612630"/>
        <a:ext cx="2016743" cy="12436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A832C9-20E9-4FE2-BF2F-BE26E21B9EE6}">
      <dsp:nvSpPr>
        <dsp:cNvPr id="0" name=""/>
        <dsp:cNvSpPr/>
      </dsp:nvSpPr>
      <dsp:spPr>
        <a:xfrm>
          <a:off x="5134" y="398056"/>
          <a:ext cx="2626332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300" kern="1200" dirty="0"/>
            <a:t>Dampak Positif </a:t>
          </a:r>
        </a:p>
      </dsp:txBody>
      <dsp:txXfrm>
        <a:off x="5134" y="398056"/>
        <a:ext cx="2626332" cy="455400"/>
      </dsp:txXfrm>
    </dsp:sp>
    <dsp:sp modelId="{72BF622E-7D30-42B1-A946-F1FF87B04C59}">
      <dsp:nvSpPr>
        <dsp:cNvPr id="0" name=""/>
        <dsp:cNvSpPr/>
      </dsp:nvSpPr>
      <dsp:spPr>
        <a:xfrm>
          <a:off x="2631467" y="28044"/>
          <a:ext cx="525266" cy="1195425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00898D-AE52-473F-BCC8-B0C1CF2C9D23}">
      <dsp:nvSpPr>
        <dsp:cNvPr id="0" name=""/>
        <dsp:cNvSpPr/>
      </dsp:nvSpPr>
      <dsp:spPr>
        <a:xfrm>
          <a:off x="3366840" y="28044"/>
          <a:ext cx="7143624" cy="11954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2300" kern="1200" dirty="0"/>
            <a:t>Memberikan lapangan kerja bagi para petani dan buruh pertanian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2300" kern="1200" dirty="0"/>
            <a:t>Kekurangan bahan pangan dapat teratasi</a:t>
          </a:r>
        </a:p>
      </dsp:txBody>
      <dsp:txXfrm>
        <a:off x="3366840" y="28044"/>
        <a:ext cx="7143624" cy="1195425"/>
      </dsp:txXfrm>
    </dsp:sp>
    <dsp:sp modelId="{185EDC09-01BF-4BC5-9073-274DA9D336E1}">
      <dsp:nvSpPr>
        <dsp:cNvPr id="0" name=""/>
        <dsp:cNvSpPr/>
      </dsp:nvSpPr>
      <dsp:spPr>
        <a:xfrm>
          <a:off x="5134" y="2587081"/>
          <a:ext cx="2626332" cy="4554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58420" rIns="163576" bIns="58420" numCol="1" spcCol="1270" anchor="ctr" anchorCtr="0">
          <a:noAutofit/>
        </a:bodyPr>
        <a:lstStyle/>
        <a:p>
          <a:pPr marL="0" lvl="0" indent="0" algn="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2300" kern="1200" dirty="0"/>
            <a:t>Dampak Negatif</a:t>
          </a:r>
        </a:p>
      </dsp:txBody>
      <dsp:txXfrm>
        <a:off x="5134" y="2587081"/>
        <a:ext cx="2626332" cy="455400"/>
      </dsp:txXfrm>
    </dsp:sp>
    <dsp:sp modelId="{E368277A-A440-42A2-82B2-2516DFFCE7D6}">
      <dsp:nvSpPr>
        <dsp:cNvPr id="0" name=""/>
        <dsp:cNvSpPr/>
      </dsp:nvSpPr>
      <dsp:spPr>
        <a:xfrm>
          <a:off x="2631467" y="1306269"/>
          <a:ext cx="525266" cy="3017025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698548-5180-4AA9-AFFD-BAE27808CF82}">
      <dsp:nvSpPr>
        <dsp:cNvPr id="0" name=""/>
        <dsp:cNvSpPr/>
      </dsp:nvSpPr>
      <dsp:spPr>
        <a:xfrm>
          <a:off x="3366840" y="1306269"/>
          <a:ext cx="7143624" cy="30170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2300" kern="1200" dirty="0"/>
            <a:t>Muncul komersialisasi produksi pertanian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2300" kern="1200" dirty="0"/>
            <a:t>Muncul sikap individualis dalam hal penguasaan tanah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2300" kern="1200" dirty="0"/>
            <a:t>Terjadi perubahan struktur sosial di pedesaan dan pola hubungan antar lapisan petani desa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2300" kern="1200" dirty="0"/>
            <a:t>Memudarnya sistem kekerabatan dalam masyarakat yang awalnya menjadi pengikat hubungan antar lapisan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2300" kern="1200" dirty="0"/>
            <a:t>Pencemaran lingkungan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d-ID" sz="2300" kern="1200" dirty="0"/>
            <a:t>Penurunan keanekaragaman genetik</a:t>
          </a:r>
        </a:p>
      </dsp:txBody>
      <dsp:txXfrm>
        <a:off x="3366840" y="1306269"/>
        <a:ext cx="7143624" cy="30170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3EAE7-B5E5-4B3C-B335-D5566CF4A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7645A-E202-45F0-AFB2-1E74855D5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A21F84-A4EA-4AD8-9F10-519F4D53F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8E6C2-7230-4E97-A9AF-7C8B8A3DE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66CCF9-2E23-4604-919B-3738EA95E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81945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11CC-F126-4E43-9B46-778821F03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6CA0BA-B7FC-4297-8CB8-93540D0277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AC831-17FA-4C9F-AE21-E6B28F205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AF473-0DAA-4CB0-B724-109630D82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F0AE8-3207-4FD6-A135-6ABB34AEC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34519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330B3F-BACD-4C0F-AB52-51C17495AB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BAF819-3856-409D-BF2B-7CD57EC46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1E5EB-94CA-4F9C-8A64-0276198A4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DB277-4A7D-4A8D-BDE3-A144B73FA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E393FE-A221-4932-A2D9-4F6780DA0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39168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ADAB6-6C45-4E49-ABFD-F61DF7569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43EF6-4315-4ABF-888F-3F0DC2876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5E5FA-40DD-4783-8A3A-851BDE28E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55506-8FFA-4089-8075-31EDE900D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91575-B326-4DE8-92DA-3F0F28565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56463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4FBDE-BEFC-4CC7-BC17-D769E30D4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5A71A-12FF-4223-8B8B-007A7245E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3F77D-ED7A-4457-8ABF-F763115D7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27EC5-1E1C-47FF-B63A-E2665BD04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F7BFE9-0A2E-4554-B52E-8E0F7C369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34765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7248E-1287-43C7-882B-9E6C0D671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5CC3D-E754-416F-AF42-FDE02239B9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7F7CBB-B0EB-4C7C-A6D4-98DD647617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C87DA-A261-4059-B40C-3270BE032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43371E-0F93-497E-8010-9154CA493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A5859-8184-4ED9-8D8D-24BF18DBF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161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018A8-CE5A-46CB-A67D-B4781324A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D5155F-31AB-4209-8C5F-32B6AE7CB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AC0908-8422-4917-85C2-F205CDB6D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3D5B94-B573-4EF4-8BBE-545969C729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42AAC-86E0-40B4-934C-235FC12802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47A9D2-7A5C-4DDA-8B13-68BC1658F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D9993E-C72B-475E-BEC9-0BC96AD59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F9EFDE-069F-42E0-9ADA-8908BC783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85826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91FDD-FA80-457F-A9D7-147ED8F2F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9DE1EB-4383-4454-9E62-22D330200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4C783E-A513-4ECE-9DB6-63FA05CE3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D886D2-F1E1-4645-BF20-70FB0BD8B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45559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0EE1D5-9C36-49FB-9815-B26A33B27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7FDC20-FC41-4A6A-B61F-C45CCE7D8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F4702-D233-47DA-859E-7B5182844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40923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B35E7-F52E-493D-96EA-1D45B3F2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8498F-12BC-43A6-94F1-3F9AB3D0D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1CC9A4-F7B8-4879-B16F-7B7EC02C3B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E24FC6-AE06-4A69-A5D0-11BFA8088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D0C3CE-B4BC-4FCC-927A-A2CD1041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CCA30-FEB1-41AC-B784-31A7D0224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2311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8081D-3F47-4DB5-9DF9-F4FF082E6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5E0F5A-2E20-4751-B1F8-C6AAAE89B6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CDB792-FA71-4BD3-ABDF-EBA1AE6E56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3BBC8F-BDD8-4F38-9EDA-2ECCB6428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31191D-912A-4DC5-A614-5B7B568BF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6F6F6-C608-4D18-A202-70A1F1FB0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44252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3A2352-2E04-4E14-9E21-151E372EE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7A761-6EDB-4705-9CF6-C8AC45F28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DDBC4-4155-427B-B6DA-C98FD46EDA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B49C2-D8AF-41CF-935A-3BB38E383095}" type="datetimeFigureOut">
              <a:rPr lang="id-ID" smtClean="0"/>
              <a:t>10/03/2020</a:t>
            </a:fld>
            <a:endParaRPr lang="id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BAFE9-3788-4705-8591-3D4CA3F4D3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1873F-B7AB-4D6F-B91E-2932D2B87A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DCA84-C966-4FE5-A8E6-8B31EE72005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12918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E8CCA-5E62-4D0F-8D74-B33FA306C5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dirty="0"/>
              <a:t>Revolusi Hijau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D96F6D-FE8E-41C6-AE2E-7CD28BCCEB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d-ID" dirty="0"/>
              <a:t>Sejarah Peminatan</a:t>
            </a:r>
            <a:endParaRPr lang="en-US" dirty="0"/>
          </a:p>
          <a:p>
            <a:r>
              <a:rPr lang="en-US" sz="1800" dirty="0"/>
              <a:t>Idsejarah.net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203311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C8741-A174-466B-A8F3-1D3E969ED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Upaya peningkatan produktivitas pertanian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4E95B-73D2-4831-AC5A-F2C02F221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Intensifikasi</a:t>
            </a:r>
          </a:p>
          <a:p>
            <a:r>
              <a:rPr lang="id-ID" dirty="0"/>
              <a:t>Ekstensifikasi</a:t>
            </a:r>
          </a:p>
          <a:p>
            <a:r>
              <a:rPr lang="id-ID" dirty="0"/>
              <a:t>Diversifikasi</a:t>
            </a:r>
          </a:p>
          <a:p>
            <a:r>
              <a:rPr lang="id-ID" dirty="0"/>
              <a:t>Rehabilitasi pertanian</a:t>
            </a:r>
          </a:p>
        </p:txBody>
      </p:sp>
    </p:spTree>
    <p:extLst>
      <p:ext uri="{BB962C8B-B14F-4D97-AF65-F5344CB8AC3E}">
        <p14:creationId xmlns:p14="http://schemas.microsoft.com/office/powerpoint/2010/main" val="3761944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76147-A3C5-475F-A9C6-77F85DF0C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Pelaksanaan Penerapan Revolusi Hijau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01A12-2FF5-43E0-8898-C1B6115613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d-ID" dirty="0"/>
              <a:t>Pemberian penyuluhan dan bimbingan kepada pertani</a:t>
            </a:r>
          </a:p>
          <a:p>
            <a:r>
              <a:rPr lang="id-ID" dirty="0"/>
              <a:t>Kegiatan pemasaran hasil produksi pertanian berjalan lancar seiring perkembangan teknologi dan komunikasi</a:t>
            </a:r>
          </a:p>
          <a:p>
            <a:r>
              <a:rPr lang="id-ID" dirty="0"/>
              <a:t>Sistem pertanian monokultur, menanam lahan dengan satu jenis</a:t>
            </a:r>
          </a:p>
          <a:p>
            <a:r>
              <a:rPr lang="id-ID" dirty="0"/>
              <a:t>Penggunaan bibit unggulan menurut IRRI (</a:t>
            </a:r>
            <a:r>
              <a:rPr lang="id-ID" i="1" dirty="0"/>
              <a:t>International Rice Research Institute</a:t>
            </a:r>
            <a:r>
              <a:rPr lang="id-ID" dirty="0"/>
              <a:t>) yaitu bibit IR</a:t>
            </a:r>
          </a:p>
          <a:p>
            <a:r>
              <a:rPr lang="id-ID" dirty="0"/>
              <a:t>Pola pertanian berubah dari pola substensi menjadi pola kapital dan komersialisasi</a:t>
            </a:r>
          </a:p>
          <a:p>
            <a:r>
              <a:rPr lang="id-ID" dirty="0"/>
              <a:t>Negara membuka investasi pembangunan irigasi modern dan pembangunan industri pupuk</a:t>
            </a:r>
          </a:p>
          <a:p>
            <a:r>
              <a:rPr lang="id-ID" dirty="0"/>
              <a:t>Pendirian koperasi yang dikenal dengan KUD (koperasi unit desa)</a:t>
            </a:r>
          </a:p>
        </p:txBody>
      </p:sp>
    </p:spTree>
    <p:extLst>
      <p:ext uri="{BB962C8B-B14F-4D97-AF65-F5344CB8AC3E}">
        <p14:creationId xmlns:p14="http://schemas.microsoft.com/office/powerpoint/2010/main" val="2537452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C4D34-ACD7-40EC-BE40-C993C45AA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Dampak Positif dan Negatif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CD34B80-3215-4CDA-B764-0F36F1C49E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369204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29741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9F0AF-26A0-410E-9026-F67F8BABD6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/>
              <a:t>Peningkatan produksi pertanian dimulai pada tahun 1946 dengan Plan Kasimo atau Rencana Kasimo. Isi programnya yaitu :</a:t>
            </a:r>
          </a:p>
          <a:p>
            <a:r>
              <a:rPr lang="id-ID" dirty="0"/>
              <a:t>Memperbanyak kebun bibit dan padi unggul</a:t>
            </a:r>
          </a:p>
          <a:p>
            <a:r>
              <a:rPr lang="id-ID" dirty="0"/>
              <a:t>Penyembelihan hewan peternakan dicegah</a:t>
            </a:r>
          </a:p>
          <a:p>
            <a:r>
              <a:rPr lang="id-ID" dirty="0"/>
              <a:t>Tanah kosong harus ditanami kembali</a:t>
            </a:r>
          </a:p>
          <a:p>
            <a:r>
              <a:rPr lang="id-ID" dirty="0"/>
              <a:t>Diadakan transmigrasi dari pulau Jawa ke Sumatera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86F127B-898C-4DBC-A1A9-6B493FBB8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Revolusi Hijau di Indonesia</a:t>
            </a:r>
          </a:p>
        </p:txBody>
      </p:sp>
    </p:spTree>
    <p:extLst>
      <p:ext uri="{BB962C8B-B14F-4D97-AF65-F5344CB8AC3E}">
        <p14:creationId xmlns:p14="http://schemas.microsoft.com/office/powerpoint/2010/main" val="314602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026E-1BC2-4629-A7B1-594829A38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Revolusi Hijau di Indonesia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3D36EA-97B4-46E1-ACE4-F7C45E185E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6127180"/>
              </p:ext>
            </p:extLst>
          </p:nvPr>
        </p:nvGraphicFramePr>
        <p:xfrm>
          <a:off x="838200" y="1825625"/>
          <a:ext cx="10515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6153118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85401175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9279778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Periode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Produksi per tahun (juta ton)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Hasil per hektar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716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1950 – 1958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6,98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1,12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812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1959 – 1965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8,48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1,19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40951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1966 – 1968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10,04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1,29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66518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1969 – 1973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13,38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1,64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7466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1974 – 1978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15,96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1,8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4193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1979 – 1983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21,50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82.3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8461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1984 - 1987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26,67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d-ID" dirty="0">
                          <a:latin typeface="+mn-lt"/>
                          <a:cs typeface="Times New Roman" panose="02020603050405020304" pitchFamily="18" charset="0"/>
                        </a:rPr>
                        <a:t>92,70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54641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6016E10-A96E-40FB-B3C7-5C45EAA43AD0}"/>
              </a:ext>
            </a:extLst>
          </p:cNvPr>
          <p:cNvSpPr txBox="1"/>
          <p:nvPr/>
        </p:nvSpPr>
        <p:spPr>
          <a:xfrm>
            <a:off x="838199" y="5115338"/>
            <a:ext cx="10515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000" dirty="0">
                <a:cs typeface="Times New Roman" panose="02020603050405020304" pitchFamily="18" charset="0"/>
              </a:rPr>
              <a:t>Pada 1998 pemerintahan Indonesia memperoleh penghargaan dari </a:t>
            </a:r>
            <a:r>
              <a:rPr lang="id-ID" sz="2000" i="1" dirty="0">
                <a:cs typeface="Times New Roman" panose="02020603050405020304" pitchFamily="18" charset="0"/>
              </a:rPr>
              <a:t>Food Agricultural Organization</a:t>
            </a:r>
            <a:r>
              <a:rPr lang="id-ID" sz="2000" dirty="0">
                <a:cs typeface="Times New Roman" panose="02020603050405020304" pitchFamily="18" charset="0"/>
              </a:rPr>
              <a:t> (FAO) karena berhasil mencapai swasembada pangan.</a:t>
            </a:r>
          </a:p>
        </p:txBody>
      </p:sp>
    </p:spTree>
    <p:extLst>
      <p:ext uri="{BB962C8B-B14F-4D97-AF65-F5344CB8AC3E}">
        <p14:creationId xmlns:p14="http://schemas.microsoft.com/office/powerpoint/2010/main" val="2819504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4136F-E4BC-4EBA-B9F7-8F4C5702D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Sawah Gambut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E4AA7-3149-4EC6-A337-A9EDEE63C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419" y="1825625"/>
            <a:ext cx="5721626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d-ID" dirty="0"/>
              <a:t>Pada tahun 1995 pemerintah mengadakan proyek Pengembangan Gambut Sejuta Hektar dengan tenaga petani dari Jawa dan Bali dibawa ke Kalimantan sejak tahun 1997 – 1998. Proyek ini mengalami kegagalan dikarenakan secara umum usia produktif lahan gambut pendek, banjir selalu mengancam, terjadinya kerusakan lingkungan dan hanya didekat sungai saja lahan gambut yang bisa ditanami.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CE9AE5-985B-4B63-A099-D24243C14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483" y="1825625"/>
            <a:ext cx="5394726" cy="351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4862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AAAB-A47A-4AE3-934E-0B1338B04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E7D2AC-6E5C-417E-8441-CD4858E7A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74" y="148638"/>
            <a:ext cx="11589026" cy="6518827"/>
          </a:xfrm>
        </p:spPr>
      </p:pic>
    </p:spTree>
    <p:extLst>
      <p:ext uri="{BB962C8B-B14F-4D97-AF65-F5344CB8AC3E}">
        <p14:creationId xmlns:p14="http://schemas.microsoft.com/office/powerpoint/2010/main" val="17732842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04DE1-FEFE-4FCC-BA4E-27D042FF1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Evaluasi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D0F91-A8BC-4687-BCF3-AC1C86B9F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id-ID" dirty="0"/>
              <a:t>Apa yang dimaksud dengan revolusi hijau</a:t>
            </a:r>
          </a:p>
          <a:p>
            <a:pPr marL="514350" indent="-514350">
              <a:buFont typeface="+mj-lt"/>
              <a:buAutoNum type="arabicPeriod"/>
            </a:pPr>
            <a:r>
              <a:rPr lang="id-ID" dirty="0"/>
              <a:t>Sebutkan tujuan dari revolusi hijau</a:t>
            </a:r>
          </a:p>
          <a:p>
            <a:pPr marL="514350" indent="-514350">
              <a:buFont typeface="+mj-lt"/>
              <a:buAutoNum type="arabicPeriod"/>
            </a:pPr>
            <a:r>
              <a:rPr lang="id-ID" dirty="0"/>
              <a:t>Sebutkan latar belakang munculnya revolusi hijau</a:t>
            </a:r>
          </a:p>
          <a:p>
            <a:pPr marL="514350" indent="-514350">
              <a:buFont typeface="+mj-lt"/>
              <a:buAutoNum type="arabicPeriod"/>
            </a:pPr>
            <a:r>
              <a:rPr lang="id-ID" dirty="0"/>
              <a:t>Jelaskan hubungan antara pertambahan penduduk dan produksi pangan</a:t>
            </a:r>
          </a:p>
          <a:p>
            <a:pPr marL="514350" indent="-514350">
              <a:buFont typeface="+mj-lt"/>
              <a:buAutoNum type="arabicPeriod"/>
            </a:pPr>
            <a:r>
              <a:rPr lang="id-ID" dirty="0"/>
              <a:t>Sebutkan upaya meningkatkan produktivitas pertanian</a:t>
            </a:r>
          </a:p>
        </p:txBody>
      </p:sp>
    </p:spTree>
    <p:extLst>
      <p:ext uri="{BB962C8B-B14F-4D97-AF65-F5344CB8AC3E}">
        <p14:creationId xmlns:p14="http://schemas.microsoft.com/office/powerpoint/2010/main" val="2207444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playback">
            <a:hlinkClick r:id="" action="ppaction://media"/>
            <a:extLst>
              <a:ext uri="{FF2B5EF4-FFF2-40B4-BE49-F238E27FC236}">
                <a16:creationId xmlns:a16="http://schemas.microsoft.com/office/drawing/2014/main" id="{313396D2-84B7-4BC7-8E7D-942061C540E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4033" y="114245"/>
            <a:ext cx="11738942" cy="6603005"/>
          </a:xfrm>
        </p:spPr>
      </p:pic>
    </p:spTree>
    <p:extLst>
      <p:ext uri="{BB962C8B-B14F-4D97-AF65-F5344CB8AC3E}">
        <p14:creationId xmlns:p14="http://schemas.microsoft.com/office/powerpoint/2010/main" val="4229097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1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BDF466-28B7-4F25-8D5A-8156CE31FC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17" y="221974"/>
            <a:ext cx="3414644" cy="256098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02DCFF-E2DE-49EA-93A8-7FE5502A5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348" y="1967947"/>
            <a:ext cx="3633304" cy="27249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13B261C-A203-493C-85AE-A68FBDA3F7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139" y="4603473"/>
            <a:ext cx="3633303" cy="2043733"/>
          </a:xfrm>
          <a:prstGeom prst="rect">
            <a:avLst/>
          </a:prstGeom>
        </p:spPr>
      </p:pic>
      <p:sp>
        <p:nvSpPr>
          <p:cNvPr id="10" name="Arrow: Bent 9">
            <a:extLst>
              <a:ext uri="{FF2B5EF4-FFF2-40B4-BE49-F238E27FC236}">
                <a16:creationId xmlns:a16="http://schemas.microsoft.com/office/drawing/2014/main" id="{88074A5C-D8A4-44C8-B9AF-EE8429088723}"/>
              </a:ext>
            </a:extLst>
          </p:cNvPr>
          <p:cNvSpPr/>
          <p:nvPr/>
        </p:nvSpPr>
        <p:spPr>
          <a:xfrm rot="5400000">
            <a:off x="4494142" y="94424"/>
            <a:ext cx="1293746" cy="2122003"/>
          </a:xfrm>
          <a:prstGeom prst="bentArrow">
            <a:avLst>
              <a:gd name="adj1" fmla="val 25000"/>
              <a:gd name="adj2" fmla="val 13489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sp>
        <p:nvSpPr>
          <p:cNvPr id="11" name="Arrow: Bent 10">
            <a:extLst>
              <a:ext uri="{FF2B5EF4-FFF2-40B4-BE49-F238E27FC236}">
                <a16:creationId xmlns:a16="http://schemas.microsoft.com/office/drawing/2014/main" id="{E21FBD01-AB95-4E46-ADC8-995D08394445}"/>
              </a:ext>
            </a:extLst>
          </p:cNvPr>
          <p:cNvSpPr/>
          <p:nvPr/>
        </p:nvSpPr>
        <p:spPr>
          <a:xfrm rot="5400000">
            <a:off x="8469796" y="2599084"/>
            <a:ext cx="1293746" cy="2122003"/>
          </a:xfrm>
          <a:prstGeom prst="bentArrow">
            <a:avLst>
              <a:gd name="adj1" fmla="val 25000"/>
              <a:gd name="adj2" fmla="val 13489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688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0589C-068C-4AD6-9BD9-EF4B7A439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b="1" dirty="0"/>
              <a:t>Pengertian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6CFB5-CAE0-4BC6-B0B1-28A6D95AE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Revolusi hijau (agraria) adalah kebijakan modernisasi pertanian pada masa Orde Baru dari pertanian tradisional (manual) ke cara modern.</a:t>
            </a:r>
          </a:p>
          <a:p>
            <a:endParaRPr lang="id-ID" dirty="0"/>
          </a:p>
          <a:p>
            <a:pPr marL="0" indent="0">
              <a:buNone/>
            </a:pPr>
            <a:r>
              <a:rPr lang="id-ID" b="1" dirty="0"/>
              <a:t>Tujuan Revolusi Hijau</a:t>
            </a:r>
          </a:p>
          <a:p>
            <a:r>
              <a:rPr lang="id-ID" dirty="0"/>
              <a:t>Mengubah petani gaya lama (</a:t>
            </a:r>
            <a:r>
              <a:rPr lang="id-ID" i="1" dirty="0"/>
              <a:t>peasant</a:t>
            </a:r>
            <a:r>
              <a:rPr lang="id-ID" dirty="0"/>
              <a:t>) menjadi petani gaya baru (</a:t>
            </a:r>
            <a:r>
              <a:rPr lang="id-ID" i="1" dirty="0"/>
              <a:t>farmers</a:t>
            </a:r>
            <a:r>
              <a:rPr lang="id-ID" dirty="0"/>
              <a:t>)</a:t>
            </a:r>
          </a:p>
          <a:p>
            <a:r>
              <a:rPr lang="id-ID" dirty="0"/>
              <a:t>Memodernisasi pertanian gaya lama guna memenuhi industrialisasi ekonomi nasional</a:t>
            </a:r>
          </a:p>
          <a:p>
            <a:pPr marL="0" indent="0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26397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CFD1E-AF2E-49A8-B42D-BEE713EE5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Latar Belakang Munculnya Revolusi Hijau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FB61F-A7DC-4AB2-87E4-E50438F6D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Hancurnya lahan pertanian akibat Perang Dunia I dan Perang Dunia II</a:t>
            </a:r>
          </a:p>
          <a:p>
            <a:r>
              <a:rPr lang="id-ID" dirty="0"/>
              <a:t>Pertambahan penduduk meningkat</a:t>
            </a:r>
          </a:p>
          <a:p>
            <a:r>
              <a:rPr lang="id-ID" dirty="0"/>
              <a:t>Adanya lahan tidur</a:t>
            </a:r>
          </a:p>
          <a:p>
            <a:r>
              <a:rPr lang="id-ID" dirty="0"/>
              <a:t>Upaya peningkatan produksi pangan</a:t>
            </a:r>
          </a:p>
        </p:txBody>
      </p:sp>
    </p:spTree>
    <p:extLst>
      <p:ext uri="{BB962C8B-B14F-4D97-AF65-F5344CB8AC3E}">
        <p14:creationId xmlns:p14="http://schemas.microsoft.com/office/powerpoint/2010/main" val="4139329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092E2-4259-400B-AC3A-B87EEE40B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Perkembangan Revolusi Hijau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0446A-E73C-4416-93D3-4011AD0563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7740"/>
            <a:ext cx="3744638" cy="24721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8ACC92-ADBD-4923-815E-ACD37D5E7E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9548" y="2215391"/>
            <a:ext cx="4572000" cy="342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4AFE74-C3FB-42A1-BD07-436809E770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749" y="4292520"/>
            <a:ext cx="3877089" cy="2215479"/>
          </a:xfrm>
          <a:prstGeom prst="rect">
            <a:avLst/>
          </a:prstGeom>
        </p:spPr>
      </p:pic>
      <p:sp>
        <p:nvSpPr>
          <p:cNvPr id="10" name="Arrow: Striped Right 9">
            <a:extLst>
              <a:ext uri="{FF2B5EF4-FFF2-40B4-BE49-F238E27FC236}">
                <a16:creationId xmlns:a16="http://schemas.microsoft.com/office/drawing/2014/main" id="{F43AE169-214D-43AD-9EB3-66AD9EDB5BB7}"/>
              </a:ext>
            </a:extLst>
          </p:cNvPr>
          <p:cNvSpPr/>
          <p:nvPr/>
        </p:nvSpPr>
        <p:spPr>
          <a:xfrm rot="1755626">
            <a:off x="5178283" y="2547656"/>
            <a:ext cx="1272208" cy="887895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Arrow: Striped Right 10">
            <a:extLst>
              <a:ext uri="{FF2B5EF4-FFF2-40B4-BE49-F238E27FC236}">
                <a16:creationId xmlns:a16="http://schemas.microsoft.com/office/drawing/2014/main" id="{280603C2-C29D-459A-8CF8-0D01BEBCBBF5}"/>
              </a:ext>
            </a:extLst>
          </p:cNvPr>
          <p:cNvSpPr/>
          <p:nvPr/>
        </p:nvSpPr>
        <p:spPr>
          <a:xfrm rot="19436361">
            <a:off x="5174669" y="4581892"/>
            <a:ext cx="1272208" cy="887895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159F93-F393-499B-96FE-74118D9C2707}"/>
              </a:ext>
            </a:extLst>
          </p:cNvPr>
          <p:cNvSpPr txBox="1"/>
          <p:nvPr/>
        </p:nvSpPr>
        <p:spPr>
          <a:xfrm>
            <a:off x="7459997" y="5644391"/>
            <a:ext cx="426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/>
              <a:t>IRRI = </a:t>
            </a:r>
            <a:r>
              <a:rPr lang="id-ID" b="1" i="1" dirty="0"/>
              <a:t>International Rice Research Institute</a:t>
            </a:r>
          </a:p>
        </p:txBody>
      </p:sp>
    </p:spTree>
    <p:extLst>
      <p:ext uri="{BB962C8B-B14F-4D97-AF65-F5344CB8AC3E}">
        <p14:creationId xmlns:p14="http://schemas.microsoft.com/office/powerpoint/2010/main" val="2394950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E9E33-47C2-4831-985E-F9B82C319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Perkembangan Revolusi Hijau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19485C-80F8-449E-A49E-F1628103AB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361020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38754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89261-91E9-49CF-A917-2F65DECCA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Syarat hasil produksi agar tanaman unggul memberikan hasil berlipat ganda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7D377-6C66-4AEE-916D-FFA7D7CA9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Teredia cukup air</a:t>
            </a:r>
          </a:p>
          <a:p>
            <a:r>
              <a:rPr lang="id-ID" dirty="0"/>
              <a:t>Pemupukan teratur</a:t>
            </a:r>
          </a:p>
          <a:p>
            <a:r>
              <a:rPr lang="id-ID" dirty="0"/>
              <a:t>Tersedia bahan kimia pemberantas hama dan penyakit</a:t>
            </a:r>
          </a:p>
          <a:p>
            <a:r>
              <a:rPr lang="id-ID" dirty="0"/>
              <a:t>Tersedia bahan kimia pemberantas rerumputan pengganggu</a:t>
            </a:r>
          </a:p>
        </p:txBody>
      </p:sp>
    </p:spTree>
    <p:extLst>
      <p:ext uri="{BB962C8B-B14F-4D97-AF65-F5344CB8AC3E}">
        <p14:creationId xmlns:p14="http://schemas.microsoft.com/office/powerpoint/2010/main" val="2466101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2312A-3AA0-4D64-A01F-9DA875CFC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Upaya meningkatkan produktivitas pertanian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BC4D8-71A6-453C-B30D-320A806E4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Pembukaan area pertanian dengan pengolahan lahan</a:t>
            </a:r>
          </a:p>
          <a:p>
            <a:r>
              <a:rPr lang="id-ID" dirty="0"/>
              <a:t>Penggunaan alat – alat pertanian modern</a:t>
            </a:r>
          </a:p>
          <a:p>
            <a:r>
              <a:rPr lang="id-ID" dirty="0"/>
              <a:t>Penggunaan pupuk – pupuk baru</a:t>
            </a:r>
          </a:p>
          <a:p>
            <a:r>
              <a:rPr lang="id-ID" dirty="0"/>
              <a:t>Penggunaan metode yang tepat untuk memberantas hama seperti penyemprotan hama, penggunaan pestisida, herbisida dan fungisida</a:t>
            </a:r>
          </a:p>
        </p:txBody>
      </p:sp>
    </p:spTree>
    <p:extLst>
      <p:ext uri="{BB962C8B-B14F-4D97-AF65-F5344CB8AC3E}">
        <p14:creationId xmlns:p14="http://schemas.microsoft.com/office/powerpoint/2010/main" val="2961115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2020</TotalTime>
  <Words>583</Words>
  <Application>Microsoft Office PowerPoint</Application>
  <PresentationFormat>Widescreen</PresentationFormat>
  <Paragraphs>99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Revolusi Hijau</vt:lpstr>
      <vt:lpstr>PowerPoint Presentation</vt:lpstr>
      <vt:lpstr>PowerPoint Presentation</vt:lpstr>
      <vt:lpstr>Pengertian</vt:lpstr>
      <vt:lpstr>Latar Belakang Munculnya Revolusi Hijau</vt:lpstr>
      <vt:lpstr>Perkembangan Revolusi Hijau</vt:lpstr>
      <vt:lpstr>Perkembangan Revolusi Hijau</vt:lpstr>
      <vt:lpstr>Syarat hasil produksi agar tanaman unggul memberikan hasil berlipat ganda</vt:lpstr>
      <vt:lpstr>Upaya meningkatkan produktivitas pertanian</vt:lpstr>
      <vt:lpstr>Upaya peningkatan produktivitas pertanian</vt:lpstr>
      <vt:lpstr>Pelaksanaan Penerapan Revolusi Hijau</vt:lpstr>
      <vt:lpstr>Dampak Positif dan Negatif</vt:lpstr>
      <vt:lpstr>Revolusi Hijau di Indonesia</vt:lpstr>
      <vt:lpstr>Revolusi Hijau di Indonesia</vt:lpstr>
      <vt:lpstr>Sawah Gambut</vt:lpstr>
      <vt:lpstr>PowerPoint Presentation</vt:lpstr>
      <vt:lpstr>Evaluasi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Revolusi Hijau</dc:title>
  <dc:creator>食ardynara</dc:creator>
  <cp:lastModifiedBy>ardynara</cp:lastModifiedBy>
  <cp:revision>20</cp:revision>
  <dcterms:created xsi:type="dcterms:W3CDTF">2018-01-21T12:06:08Z</dcterms:created>
  <dcterms:modified xsi:type="dcterms:W3CDTF">2020-03-10T03:01:00Z</dcterms:modified>
</cp:coreProperties>
</file>

<file path=docProps/thumbnail.jpeg>
</file>